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27"/>
  </p:notesMasterIdLst>
  <p:sldIdLst>
    <p:sldId id="263" r:id="rId2"/>
    <p:sldId id="264" r:id="rId3"/>
    <p:sldId id="268" r:id="rId4"/>
    <p:sldId id="271" r:id="rId5"/>
    <p:sldId id="276" r:id="rId6"/>
    <p:sldId id="278" r:id="rId7"/>
    <p:sldId id="275" r:id="rId8"/>
    <p:sldId id="279" r:id="rId9"/>
    <p:sldId id="256" r:id="rId10"/>
    <p:sldId id="258" r:id="rId11"/>
    <p:sldId id="260" r:id="rId12"/>
    <p:sldId id="259" r:id="rId13"/>
    <p:sldId id="262" r:id="rId14"/>
    <p:sldId id="280" r:id="rId15"/>
    <p:sldId id="282" r:id="rId16"/>
    <p:sldId id="286" r:id="rId17"/>
    <p:sldId id="287" r:id="rId18"/>
    <p:sldId id="284" r:id="rId19"/>
    <p:sldId id="285" r:id="rId20"/>
    <p:sldId id="288" r:id="rId21"/>
    <p:sldId id="290" r:id="rId22"/>
    <p:sldId id="261" r:id="rId23"/>
    <p:sldId id="293" r:id="rId24"/>
    <p:sldId id="294" r:id="rId25"/>
    <p:sldId id="281" r:id="rId26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B4F4"/>
    <a:srgbClr val="6699FF"/>
    <a:srgbClr val="3366FF"/>
    <a:srgbClr val="E1DE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34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11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luška Škrlec" userId="9e03f50c-fc3e-4e08-8782-611fedacb1a2" providerId="ADAL" clId="{2BE1AEF7-E088-4BFC-ABB1-EC94569E5999}"/>
    <pc:docChg chg="undo redo custSel addSld delSld modSld sldOrd">
      <pc:chgData name="Miluška Škrlec" userId="9e03f50c-fc3e-4e08-8782-611fedacb1a2" providerId="ADAL" clId="{2BE1AEF7-E088-4BFC-ABB1-EC94569E5999}" dt="2026-04-27T08:00:15.483" v="10921"/>
      <pc:docMkLst>
        <pc:docMk/>
      </pc:docMkLst>
      <pc:sldChg chg="modSp add del mod modClrScheme chgLayout">
        <pc:chgData name="Miluška Škrlec" userId="9e03f50c-fc3e-4e08-8782-611fedacb1a2" providerId="ADAL" clId="{2BE1AEF7-E088-4BFC-ABB1-EC94569E5999}" dt="2026-04-24T08:07:26.717" v="8165" actId="14734"/>
        <pc:sldMkLst>
          <pc:docMk/>
          <pc:sldMk cId="2461950440" sldId="256"/>
        </pc:sldMkLst>
        <pc:graphicFrameChg chg="mod modGraphic">
          <ac:chgData name="Miluška Škrlec" userId="9e03f50c-fc3e-4e08-8782-611fedacb1a2" providerId="ADAL" clId="{2BE1AEF7-E088-4BFC-ABB1-EC94569E5999}" dt="2026-04-24T08:07:26.717" v="8165" actId="14734"/>
          <ac:graphicFrameMkLst>
            <pc:docMk/>
            <pc:sldMk cId="2461950440" sldId="256"/>
            <ac:graphicFrameMk id="4" creationId="{01D508AB-989D-4BDC-5F24-8B0588A144E5}"/>
          </ac:graphicFrameMkLst>
        </pc:graphicFrameChg>
        <pc:picChg chg="mod">
          <ac:chgData name="Miluška Škrlec" userId="9e03f50c-fc3e-4e08-8782-611fedacb1a2" providerId="ADAL" clId="{2BE1AEF7-E088-4BFC-ABB1-EC94569E5999}" dt="2026-04-23T13:46:21.172" v="7845" actId="1076"/>
          <ac:picMkLst>
            <pc:docMk/>
            <pc:sldMk cId="2461950440" sldId="256"/>
            <ac:picMk id="5" creationId="{AD3CE34C-3C63-36E2-FE9B-8B3E652490BE}"/>
          </ac:picMkLst>
        </pc:picChg>
      </pc:sldChg>
      <pc:sldChg chg="addSp delSp modSp mod setBg modClrScheme chgLayout">
        <pc:chgData name="Miluška Škrlec" userId="9e03f50c-fc3e-4e08-8782-611fedacb1a2" providerId="ADAL" clId="{2BE1AEF7-E088-4BFC-ABB1-EC94569E5999}" dt="2026-04-24T08:07:13.116" v="8164" actId="14734"/>
        <pc:sldMkLst>
          <pc:docMk/>
          <pc:sldMk cId="2834421500" sldId="258"/>
        </pc:sldMkLst>
        <pc:graphicFrameChg chg="modGraphic">
          <ac:chgData name="Miluška Škrlec" userId="9e03f50c-fc3e-4e08-8782-611fedacb1a2" providerId="ADAL" clId="{2BE1AEF7-E088-4BFC-ABB1-EC94569E5999}" dt="2026-04-24T08:07:13.116" v="8164" actId="14734"/>
          <ac:graphicFrameMkLst>
            <pc:docMk/>
            <pc:sldMk cId="2834421500" sldId="258"/>
            <ac:graphicFrameMk id="2" creationId="{7628D5CF-D6E2-C273-8E2B-0F570D310D09}"/>
          </ac:graphicFrameMkLst>
        </pc:graphicFrameChg>
      </pc:sldChg>
      <pc:sldChg chg="modSp mod">
        <pc:chgData name="Miluška Škrlec" userId="9e03f50c-fc3e-4e08-8782-611fedacb1a2" providerId="ADAL" clId="{2BE1AEF7-E088-4BFC-ABB1-EC94569E5999}" dt="2026-04-24T08:55:54.348" v="8225" actId="1076"/>
        <pc:sldMkLst>
          <pc:docMk/>
          <pc:sldMk cId="1787364551" sldId="259"/>
        </pc:sldMkLst>
        <pc:graphicFrameChg chg="mod">
          <ac:chgData name="Miluška Škrlec" userId="9e03f50c-fc3e-4e08-8782-611fedacb1a2" providerId="ADAL" clId="{2BE1AEF7-E088-4BFC-ABB1-EC94569E5999}" dt="2026-04-24T08:55:54.348" v="8225" actId="1076"/>
          <ac:graphicFrameMkLst>
            <pc:docMk/>
            <pc:sldMk cId="1787364551" sldId="259"/>
            <ac:graphicFrameMk id="2" creationId="{174C6B43-8B57-469C-FF93-2FAF59B79F6F}"/>
          </ac:graphicFrameMkLst>
        </pc:graphicFrameChg>
        <pc:graphicFrameChg chg="mod">
          <ac:chgData name="Miluška Škrlec" userId="9e03f50c-fc3e-4e08-8782-611fedacb1a2" providerId="ADAL" clId="{2BE1AEF7-E088-4BFC-ABB1-EC94569E5999}" dt="2026-04-23T13:31:25.190" v="7478"/>
          <ac:graphicFrameMkLst>
            <pc:docMk/>
            <pc:sldMk cId="1787364551" sldId="259"/>
            <ac:graphicFrameMk id="3" creationId="{745D54CD-431D-DDEE-C183-1F7FBAEB3FA4}"/>
          </ac:graphicFrameMkLst>
        </pc:graphicFrameChg>
      </pc:sldChg>
      <pc:sldChg chg="modSp mod modClrScheme chgLayout">
        <pc:chgData name="Miluška Škrlec" userId="9e03f50c-fc3e-4e08-8782-611fedacb1a2" providerId="ADAL" clId="{2BE1AEF7-E088-4BFC-ABB1-EC94569E5999}" dt="2026-04-24T08:55:45.423" v="8224" actId="1076"/>
        <pc:sldMkLst>
          <pc:docMk/>
          <pc:sldMk cId="643617009" sldId="260"/>
        </pc:sldMkLst>
        <pc:graphicFrameChg chg="mod">
          <ac:chgData name="Miluška Škrlec" userId="9e03f50c-fc3e-4e08-8782-611fedacb1a2" providerId="ADAL" clId="{2BE1AEF7-E088-4BFC-ABB1-EC94569E5999}" dt="2026-04-24T08:55:45.423" v="8224" actId="1076"/>
          <ac:graphicFrameMkLst>
            <pc:docMk/>
            <pc:sldMk cId="643617009" sldId="260"/>
            <ac:graphicFrameMk id="3" creationId="{A4483FCC-8588-5273-B38A-410E6A0558BE}"/>
          </ac:graphicFrameMkLst>
        </pc:graphicFrameChg>
        <pc:graphicFrameChg chg="mod">
          <ac:chgData name="Miluška Škrlec" userId="9e03f50c-fc3e-4e08-8782-611fedacb1a2" providerId="ADAL" clId="{2BE1AEF7-E088-4BFC-ABB1-EC94569E5999}" dt="2026-04-23T12:35:48.538" v="7144" actId="1076"/>
          <ac:graphicFrameMkLst>
            <pc:docMk/>
            <pc:sldMk cId="643617009" sldId="260"/>
            <ac:graphicFrameMk id="4" creationId="{75A64083-6834-E004-5EA1-7EDE25C5F429}"/>
          </ac:graphicFrameMkLst>
        </pc:graphicFrameChg>
      </pc:sldChg>
      <pc:sldChg chg="addSp delSp modSp mod modClrScheme chgLayout">
        <pc:chgData name="Miluška Škrlec" userId="9e03f50c-fc3e-4e08-8782-611fedacb1a2" providerId="ADAL" clId="{2BE1AEF7-E088-4BFC-ABB1-EC94569E5999}" dt="2026-04-27T07:43:12.593" v="10415" actId="1076"/>
        <pc:sldMkLst>
          <pc:docMk/>
          <pc:sldMk cId="2256687992" sldId="261"/>
        </pc:sldMkLst>
        <pc:spChg chg="add mod">
          <ac:chgData name="Miluška Škrlec" userId="9e03f50c-fc3e-4e08-8782-611fedacb1a2" providerId="ADAL" clId="{2BE1AEF7-E088-4BFC-ABB1-EC94569E5999}" dt="2026-04-27T07:43:03.275" v="10413" actId="207"/>
          <ac:spMkLst>
            <pc:docMk/>
            <pc:sldMk cId="2256687992" sldId="261"/>
            <ac:spMk id="2" creationId="{84C67AC1-BD1F-9ED5-27E6-2C0210F0E061}"/>
          </ac:spMkLst>
        </pc:spChg>
        <pc:spChg chg="add mod">
          <ac:chgData name="Miluška Škrlec" userId="9e03f50c-fc3e-4e08-8782-611fedacb1a2" providerId="ADAL" clId="{2BE1AEF7-E088-4BFC-ABB1-EC94569E5999}" dt="2026-04-27T07:42:51.769" v="10412" actId="207"/>
          <ac:spMkLst>
            <pc:docMk/>
            <pc:sldMk cId="2256687992" sldId="261"/>
            <ac:spMk id="5" creationId="{807DE086-BCB3-5FBC-96DA-75B5887053F5}"/>
          </ac:spMkLst>
        </pc:spChg>
        <pc:picChg chg="add mod">
          <ac:chgData name="Miluška Škrlec" userId="9e03f50c-fc3e-4e08-8782-611fedacb1a2" providerId="ADAL" clId="{2BE1AEF7-E088-4BFC-ABB1-EC94569E5999}" dt="2026-04-24T11:47:29.281" v="9082" actId="1076"/>
          <ac:picMkLst>
            <pc:docMk/>
            <pc:sldMk cId="2256687992" sldId="261"/>
            <ac:picMk id="3" creationId="{CA1337AE-34C6-2CC9-F2A0-4A9C2EE1134D}"/>
          </ac:picMkLst>
        </pc:picChg>
        <pc:picChg chg="add mod">
          <ac:chgData name="Miluška Škrlec" userId="9e03f50c-fc3e-4e08-8782-611fedacb1a2" providerId="ADAL" clId="{2BE1AEF7-E088-4BFC-ABB1-EC94569E5999}" dt="2026-04-27T07:43:12.593" v="10415" actId="1076"/>
          <ac:picMkLst>
            <pc:docMk/>
            <pc:sldMk cId="2256687992" sldId="261"/>
            <ac:picMk id="7" creationId="{8B89C86A-2B91-19F7-3C2E-68C2D97F3D07}"/>
          </ac:picMkLst>
        </pc:picChg>
        <pc:picChg chg="add mod">
          <ac:chgData name="Miluška Škrlec" userId="9e03f50c-fc3e-4e08-8782-611fedacb1a2" providerId="ADAL" clId="{2BE1AEF7-E088-4BFC-ABB1-EC94569E5999}" dt="2026-04-27T06:37:39.782" v="9835" actId="14100"/>
          <ac:picMkLst>
            <pc:docMk/>
            <pc:sldMk cId="2256687992" sldId="261"/>
            <ac:picMk id="3076" creationId="{F9CF6584-E9A4-F2C7-B3D1-45CE038E38E8}"/>
          </ac:picMkLst>
        </pc:picChg>
        <pc:picChg chg="add mod">
          <ac:chgData name="Miluška Škrlec" userId="9e03f50c-fc3e-4e08-8782-611fedacb1a2" providerId="ADAL" clId="{2BE1AEF7-E088-4BFC-ABB1-EC94569E5999}" dt="2026-04-24T07:56:00.688" v="8071" actId="1076"/>
          <ac:picMkLst>
            <pc:docMk/>
            <pc:sldMk cId="2256687992" sldId="261"/>
            <ac:picMk id="3084" creationId="{31D84874-53FE-73C3-E83F-57B54ED2FD61}"/>
          </ac:picMkLst>
        </pc:picChg>
      </pc:sldChg>
      <pc:sldChg chg="addSp delSp modSp mod">
        <pc:chgData name="Miluška Škrlec" userId="9e03f50c-fc3e-4e08-8782-611fedacb1a2" providerId="ADAL" clId="{2BE1AEF7-E088-4BFC-ABB1-EC94569E5999}" dt="2026-04-24T11:51:55.348" v="9147" actId="14100"/>
        <pc:sldMkLst>
          <pc:docMk/>
          <pc:sldMk cId="631670354" sldId="262"/>
        </pc:sldMkLst>
        <pc:spChg chg="add mod">
          <ac:chgData name="Miluška Škrlec" userId="9e03f50c-fc3e-4e08-8782-611fedacb1a2" providerId="ADAL" clId="{2BE1AEF7-E088-4BFC-ABB1-EC94569E5999}" dt="2026-04-24T11:06:53.868" v="8560" actId="14100"/>
          <ac:spMkLst>
            <pc:docMk/>
            <pc:sldMk cId="631670354" sldId="262"/>
            <ac:spMk id="4" creationId="{A25D79B4-A117-ADB2-F4C2-6CEC2AA39BE6}"/>
          </ac:spMkLst>
        </pc:spChg>
        <pc:picChg chg="mod">
          <ac:chgData name="Miluška Škrlec" userId="9e03f50c-fc3e-4e08-8782-611fedacb1a2" providerId="ADAL" clId="{2BE1AEF7-E088-4BFC-ABB1-EC94569E5999}" dt="2026-04-24T11:51:55.348" v="9147" actId="14100"/>
          <ac:picMkLst>
            <pc:docMk/>
            <pc:sldMk cId="631670354" sldId="262"/>
            <ac:picMk id="2" creationId="{B055C83E-43A8-3324-C957-42993F20941E}"/>
          </ac:picMkLst>
        </pc:picChg>
      </pc:sldChg>
      <pc:sldChg chg="addSp delSp modSp add mod ord setBg modClrScheme chgLayout">
        <pc:chgData name="Miluška Škrlec" userId="9e03f50c-fc3e-4e08-8782-611fedacb1a2" providerId="ADAL" clId="{2BE1AEF7-E088-4BFC-ABB1-EC94569E5999}" dt="2026-04-23T11:17:24.858" v="5433" actId="1076"/>
        <pc:sldMkLst>
          <pc:docMk/>
          <pc:sldMk cId="2176423872" sldId="263"/>
        </pc:sldMkLst>
        <pc:spChg chg="add mod">
          <ac:chgData name="Miluška Škrlec" userId="9e03f50c-fc3e-4e08-8782-611fedacb1a2" providerId="ADAL" clId="{2BE1AEF7-E088-4BFC-ABB1-EC94569E5999}" dt="2026-04-23T11:17:15.865" v="5430" actId="113"/>
          <ac:spMkLst>
            <pc:docMk/>
            <pc:sldMk cId="2176423872" sldId="263"/>
            <ac:spMk id="2" creationId="{98102DD6-AC47-5D4B-A522-416AED42C605}"/>
          </ac:spMkLst>
        </pc:spChg>
        <pc:picChg chg="add mod">
          <ac:chgData name="Miluška Škrlec" userId="9e03f50c-fc3e-4e08-8782-611fedacb1a2" providerId="ADAL" clId="{2BE1AEF7-E088-4BFC-ABB1-EC94569E5999}" dt="2026-04-23T11:17:24.858" v="5433" actId="1076"/>
          <ac:picMkLst>
            <pc:docMk/>
            <pc:sldMk cId="2176423872" sldId="263"/>
            <ac:picMk id="7" creationId="{79D842A3-1A6F-62BC-3B4B-70DA56EA4259}"/>
          </ac:picMkLst>
        </pc:picChg>
      </pc:sldChg>
      <pc:sldChg chg="addSp delSp modSp add mod">
        <pc:chgData name="Miluška Škrlec" userId="9e03f50c-fc3e-4e08-8782-611fedacb1a2" providerId="ADAL" clId="{2BE1AEF7-E088-4BFC-ABB1-EC94569E5999}" dt="2026-04-24T12:53:50.331" v="9698" actId="1076"/>
        <pc:sldMkLst>
          <pc:docMk/>
          <pc:sldMk cId="1419095071" sldId="264"/>
        </pc:sldMkLst>
        <pc:spChg chg="add mod">
          <ac:chgData name="Miluška Škrlec" userId="9e03f50c-fc3e-4e08-8782-611fedacb1a2" providerId="ADAL" clId="{2BE1AEF7-E088-4BFC-ABB1-EC94569E5999}" dt="2026-04-24T12:53:03.260" v="9694" actId="14100"/>
          <ac:spMkLst>
            <pc:docMk/>
            <pc:sldMk cId="1419095071" sldId="264"/>
            <ac:spMk id="3" creationId="{192356A9-D3CD-C708-81FB-F5A4F9217442}"/>
          </ac:spMkLst>
        </pc:spChg>
        <pc:picChg chg="add mod">
          <ac:chgData name="Miluška Škrlec" userId="9e03f50c-fc3e-4e08-8782-611fedacb1a2" providerId="ADAL" clId="{2BE1AEF7-E088-4BFC-ABB1-EC94569E5999}" dt="2026-04-24T12:53:50.331" v="9698" actId="1076"/>
          <ac:picMkLst>
            <pc:docMk/>
            <pc:sldMk cId="1419095071" sldId="264"/>
            <ac:picMk id="1028" creationId="{5131FA20-E4A4-A822-7C73-9595D9FD7980}"/>
          </ac:picMkLst>
        </pc:picChg>
        <pc:picChg chg="add mod">
          <ac:chgData name="Miluška Škrlec" userId="9e03f50c-fc3e-4e08-8782-611fedacb1a2" providerId="ADAL" clId="{2BE1AEF7-E088-4BFC-ABB1-EC94569E5999}" dt="2026-04-24T12:53:41.659" v="9697" actId="1076"/>
          <ac:picMkLst>
            <pc:docMk/>
            <pc:sldMk cId="1419095071" sldId="264"/>
            <ac:picMk id="9224" creationId="{A34980B3-83C4-2DD8-7216-0BDC96492E70}"/>
          </ac:picMkLst>
        </pc:picChg>
      </pc:sldChg>
      <pc:sldChg chg="addSp delSp modSp add mod modClrScheme chgLayout">
        <pc:chgData name="Miluška Škrlec" userId="9e03f50c-fc3e-4e08-8782-611fedacb1a2" providerId="ADAL" clId="{2BE1AEF7-E088-4BFC-ABB1-EC94569E5999}" dt="2026-04-24T07:21:38.760" v="7995" actId="20577"/>
        <pc:sldMkLst>
          <pc:docMk/>
          <pc:sldMk cId="766162994" sldId="268"/>
        </pc:sldMkLst>
        <pc:spChg chg="add mod">
          <ac:chgData name="Miluška Škrlec" userId="9e03f50c-fc3e-4e08-8782-611fedacb1a2" providerId="ADAL" clId="{2BE1AEF7-E088-4BFC-ABB1-EC94569E5999}" dt="2026-04-23T13:04:11.137" v="7300" actId="1076"/>
          <ac:spMkLst>
            <pc:docMk/>
            <pc:sldMk cId="766162994" sldId="268"/>
            <ac:spMk id="2" creationId="{97AB88AE-B496-48E2-D5B7-E614B904B268}"/>
          </ac:spMkLst>
        </pc:spChg>
        <pc:spChg chg="mod">
          <ac:chgData name="Miluška Škrlec" userId="9e03f50c-fc3e-4e08-8782-611fedacb1a2" providerId="ADAL" clId="{2BE1AEF7-E088-4BFC-ABB1-EC94569E5999}" dt="2026-04-24T07:21:38.760" v="7995" actId="20577"/>
          <ac:spMkLst>
            <pc:docMk/>
            <pc:sldMk cId="766162994" sldId="268"/>
            <ac:spMk id="3" creationId="{25AED9E1-F8F7-7243-7316-FC9F04DE528E}"/>
          </ac:spMkLst>
        </pc:spChg>
        <pc:picChg chg="add mod">
          <ac:chgData name="Miluška Škrlec" userId="9e03f50c-fc3e-4e08-8782-611fedacb1a2" providerId="ADAL" clId="{2BE1AEF7-E088-4BFC-ABB1-EC94569E5999}" dt="2026-04-23T10:05:50.975" v="3953" actId="14100"/>
          <ac:picMkLst>
            <pc:docMk/>
            <pc:sldMk cId="766162994" sldId="268"/>
            <ac:picMk id="2050" creationId="{3F09F126-E37E-5FF4-2A8B-08AB605E9345}"/>
          </ac:picMkLst>
        </pc:picChg>
      </pc:sldChg>
      <pc:sldChg chg="addSp delSp modSp new mod modClrScheme chgLayout">
        <pc:chgData name="Miluška Škrlec" userId="9e03f50c-fc3e-4e08-8782-611fedacb1a2" providerId="ADAL" clId="{2BE1AEF7-E088-4BFC-ABB1-EC94569E5999}" dt="2026-04-24T10:42:10.535" v="8248" actId="1076"/>
        <pc:sldMkLst>
          <pc:docMk/>
          <pc:sldMk cId="4062491187" sldId="271"/>
        </pc:sldMkLst>
        <pc:spChg chg="add del mod">
          <ac:chgData name="Miluška Škrlec" userId="9e03f50c-fc3e-4e08-8782-611fedacb1a2" providerId="ADAL" clId="{2BE1AEF7-E088-4BFC-ABB1-EC94569E5999}" dt="2026-04-23T12:49:02.231" v="7183" actId="207"/>
          <ac:spMkLst>
            <pc:docMk/>
            <pc:sldMk cId="4062491187" sldId="271"/>
            <ac:spMk id="6" creationId="{F7557F9E-0E27-1409-C76F-61B5778312C0}"/>
          </ac:spMkLst>
        </pc:spChg>
        <pc:spChg chg="add mod">
          <ac:chgData name="Miluška Škrlec" userId="9e03f50c-fc3e-4e08-8782-611fedacb1a2" providerId="ADAL" clId="{2BE1AEF7-E088-4BFC-ABB1-EC94569E5999}" dt="2026-04-23T12:52:30.206" v="7197" actId="1076"/>
          <ac:spMkLst>
            <pc:docMk/>
            <pc:sldMk cId="4062491187" sldId="271"/>
            <ac:spMk id="9" creationId="{444F5B14-B68D-1272-1B30-78F1A5400C19}"/>
          </ac:spMkLst>
        </pc:spChg>
        <pc:graphicFrameChg chg="add mod modGraphic">
          <ac:chgData name="Miluška Škrlec" userId="9e03f50c-fc3e-4e08-8782-611fedacb1a2" providerId="ADAL" clId="{2BE1AEF7-E088-4BFC-ABB1-EC94569E5999}" dt="2026-04-23T12:53:25.413" v="7245"/>
          <ac:graphicFrameMkLst>
            <pc:docMk/>
            <pc:sldMk cId="4062491187" sldId="271"/>
            <ac:graphicFrameMk id="11" creationId="{1A0F72EF-19EB-D51A-918B-50A912AED6DA}"/>
          </ac:graphicFrameMkLst>
        </pc:graphicFrameChg>
        <pc:picChg chg="add mod">
          <ac:chgData name="Miluška Škrlec" userId="9e03f50c-fc3e-4e08-8782-611fedacb1a2" providerId="ADAL" clId="{2BE1AEF7-E088-4BFC-ABB1-EC94569E5999}" dt="2026-04-24T10:42:10.535" v="8248" actId="1076"/>
          <ac:picMkLst>
            <pc:docMk/>
            <pc:sldMk cId="4062491187" sldId="271"/>
            <ac:picMk id="2" creationId="{64AF70D7-F9B3-0DDA-B35C-15332F448274}"/>
          </ac:picMkLst>
        </pc:picChg>
      </pc:sldChg>
      <pc:sldChg chg="addSp modSp new mod">
        <pc:chgData name="Miluška Škrlec" userId="9e03f50c-fc3e-4e08-8782-611fedacb1a2" providerId="ADAL" clId="{2BE1AEF7-E088-4BFC-ABB1-EC94569E5999}" dt="2026-04-24T08:55:22.957" v="8223" actId="20577"/>
        <pc:sldMkLst>
          <pc:docMk/>
          <pc:sldMk cId="2440500848" sldId="275"/>
        </pc:sldMkLst>
        <pc:spChg chg="add mod">
          <ac:chgData name="Miluška Škrlec" userId="9e03f50c-fc3e-4e08-8782-611fedacb1a2" providerId="ADAL" clId="{2BE1AEF7-E088-4BFC-ABB1-EC94569E5999}" dt="2026-04-23T11:26:26.064" v="5485" actId="20577"/>
          <ac:spMkLst>
            <pc:docMk/>
            <pc:sldMk cId="2440500848" sldId="275"/>
            <ac:spMk id="3" creationId="{6340736F-C16B-1A1D-07C5-0B02E4101139}"/>
          </ac:spMkLst>
        </pc:spChg>
        <pc:spChg chg="add mod">
          <ac:chgData name="Miluška Škrlec" userId="9e03f50c-fc3e-4e08-8782-611fedacb1a2" providerId="ADAL" clId="{2BE1AEF7-E088-4BFC-ABB1-EC94569E5999}" dt="2026-04-23T11:09:52.798" v="5357" actId="1076"/>
          <ac:spMkLst>
            <pc:docMk/>
            <pc:sldMk cId="2440500848" sldId="275"/>
            <ac:spMk id="4" creationId="{03478E57-F3DF-2A46-4BC2-675C1EFC3FB4}"/>
          </ac:spMkLst>
        </pc:spChg>
        <pc:spChg chg="add mod">
          <ac:chgData name="Miluška Škrlec" userId="9e03f50c-fc3e-4e08-8782-611fedacb1a2" providerId="ADAL" clId="{2BE1AEF7-E088-4BFC-ABB1-EC94569E5999}" dt="2026-04-23T11:09:55.277" v="5358" actId="1076"/>
          <ac:spMkLst>
            <pc:docMk/>
            <pc:sldMk cId="2440500848" sldId="275"/>
            <ac:spMk id="5" creationId="{A20D6E8F-78F4-5BA7-3840-D9D27BF3D241}"/>
          </ac:spMkLst>
        </pc:spChg>
        <pc:spChg chg="add mod">
          <ac:chgData name="Miluška Škrlec" userId="9e03f50c-fc3e-4e08-8782-611fedacb1a2" providerId="ADAL" clId="{2BE1AEF7-E088-4BFC-ABB1-EC94569E5999}" dt="2026-04-23T11:09:57.065" v="5359" actId="1076"/>
          <ac:spMkLst>
            <pc:docMk/>
            <pc:sldMk cId="2440500848" sldId="275"/>
            <ac:spMk id="6" creationId="{6DA3D454-BAE2-18B9-D463-BF077B287104}"/>
          </ac:spMkLst>
        </pc:spChg>
        <pc:spChg chg="add mod">
          <ac:chgData name="Miluška Škrlec" userId="9e03f50c-fc3e-4e08-8782-611fedacb1a2" providerId="ADAL" clId="{2BE1AEF7-E088-4BFC-ABB1-EC94569E5999}" dt="2026-04-23T11:10:01.403" v="5360" actId="1076"/>
          <ac:spMkLst>
            <pc:docMk/>
            <pc:sldMk cId="2440500848" sldId="275"/>
            <ac:spMk id="7" creationId="{8A24526C-D94C-740E-7E97-2612BF5A643A}"/>
          </ac:spMkLst>
        </pc:spChg>
        <pc:spChg chg="add mod">
          <ac:chgData name="Miluška Škrlec" userId="9e03f50c-fc3e-4e08-8782-611fedacb1a2" providerId="ADAL" clId="{2BE1AEF7-E088-4BFC-ABB1-EC94569E5999}" dt="2026-04-24T08:55:22.957" v="8223" actId="20577"/>
          <ac:spMkLst>
            <pc:docMk/>
            <pc:sldMk cId="2440500848" sldId="275"/>
            <ac:spMk id="8" creationId="{0659A5E1-D611-D12E-CE48-D07001A5C3FD}"/>
          </ac:spMkLst>
        </pc:spChg>
        <pc:graphicFrameChg chg="add mod modGraphic">
          <ac:chgData name="Miluška Škrlec" userId="9e03f50c-fc3e-4e08-8782-611fedacb1a2" providerId="ADAL" clId="{2BE1AEF7-E088-4BFC-ABB1-EC94569E5999}" dt="2026-04-23T12:37:25.315" v="7162" actId="207"/>
          <ac:graphicFrameMkLst>
            <pc:docMk/>
            <pc:sldMk cId="2440500848" sldId="275"/>
            <ac:graphicFrameMk id="2" creationId="{21CF7267-8311-D0C9-E92B-F3AF7B940D3D}"/>
          </ac:graphicFrameMkLst>
        </pc:graphicFrameChg>
      </pc:sldChg>
      <pc:sldChg chg="addSp delSp modSp new mod ord setBg">
        <pc:chgData name="Miluška Škrlec" userId="9e03f50c-fc3e-4e08-8782-611fedacb1a2" providerId="ADAL" clId="{2BE1AEF7-E088-4BFC-ABB1-EC94569E5999}" dt="2026-04-24T10:40:42.809" v="8241" actId="478"/>
        <pc:sldMkLst>
          <pc:docMk/>
          <pc:sldMk cId="1580044131" sldId="276"/>
        </pc:sldMkLst>
        <pc:spChg chg="add mod">
          <ac:chgData name="Miluška Škrlec" userId="9e03f50c-fc3e-4e08-8782-611fedacb1a2" providerId="ADAL" clId="{2BE1AEF7-E088-4BFC-ABB1-EC94569E5999}" dt="2026-04-23T13:03:44.787" v="7298" actId="1076"/>
          <ac:spMkLst>
            <pc:docMk/>
            <pc:sldMk cId="1580044131" sldId="276"/>
            <ac:spMk id="2" creationId="{CC8AA371-2AF9-7B42-4716-7942ED866163}"/>
          </ac:spMkLst>
        </pc:spChg>
        <pc:spChg chg="add mod">
          <ac:chgData name="Miluška Škrlec" userId="9e03f50c-fc3e-4e08-8782-611fedacb1a2" providerId="ADAL" clId="{2BE1AEF7-E088-4BFC-ABB1-EC94569E5999}" dt="2026-04-23T12:10:35.360" v="7101" actId="207"/>
          <ac:spMkLst>
            <pc:docMk/>
            <pc:sldMk cId="1580044131" sldId="276"/>
            <ac:spMk id="5" creationId="{9DD5CB71-0A6A-2C2F-47D5-2613BCE7785E}"/>
          </ac:spMkLst>
        </pc:spChg>
        <pc:picChg chg="add mod">
          <ac:chgData name="Miluška Škrlec" userId="9e03f50c-fc3e-4e08-8782-611fedacb1a2" providerId="ADAL" clId="{2BE1AEF7-E088-4BFC-ABB1-EC94569E5999}" dt="2026-04-23T12:36:12.276" v="7146" actId="207"/>
          <ac:picMkLst>
            <pc:docMk/>
            <pc:sldMk cId="1580044131" sldId="276"/>
            <ac:picMk id="6" creationId="{E736A81C-2D7A-8E26-31DC-FD6CFB9933D7}"/>
          </ac:picMkLst>
        </pc:picChg>
      </pc:sldChg>
      <pc:sldChg chg="addSp delSp modSp add mod setBg">
        <pc:chgData name="Miluška Škrlec" userId="9e03f50c-fc3e-4e08-8782-611fedacb1a2" providerId="ADAL" clId="{2BE1AEF7-E088-4BFC-ABB1-EC94569E5999}" dt="2026-04-24T07:22:34.308" v="7999" actId="20577"/>
        <pc:sldMkLst>
          <pc:docMk/>
          <pc:sldMk cId="3712748696" sldId="278"/>
        </pc:sldMkLst>
        <pc:spChg chg="mod">
          <ac:chgData name="Miluška Škrlec" userId="9e03f50c-fc3e-4e08-8782-611fedacb1a2" providerId="ADAL" clId="{2BE1AEF7-E088-4BFC-ABB1-EC94569E5999}" dt="2026-04-23T11:54:01.734" v="6772" actId="20577"/>
          <ac:spMkLst>
            <pc:docMk/>
            <pc:sldMk cId="3712748696" sldId="278"/>
            <ac:spMk id="2" creationId="{3D128113-E020-CCC0-B259-6FAF5A01F64D}"/>
          </ac:spMkLst>
        </pc:spChg>
        <pc:spChg chg="add del mod">
          <ac:chgData name="Miluška Škrlec" userId="9e03f50c-fc3e-4e08-8782-611fedacb1a2" providerId="ADAL" clId="{2BE1AEF7-E088-4BFC-ABB1-EC94569E5999}" dt="2026-04-24T07:22:34.308" v="7999" actId="20577"/>
          <ac:spMkLst>
            <pc:docMk/>
            <pc:sldMk cId="3712748696" sldId="278"/>
            <ac:spMk id="5" creationId="{AC27CB48-2C08-4218-6A0B-A7A0A45CBB27}"/>
          </ac:spMkLst>
        </pc:spChg>
        <pc:picChg chg="add del mod">
          <ac:chgData name="Miluška Škrlec" userId="9e03f50c-fc3e-4e08-8782-611fedacb1a2" providerId="ADAL" clId="{2BE1AEF7-E088-4BFC-ABB1-EC94569E5999}" dt="2026-04-23T12:36:24.733" v="7148" actId="207"/>
          <ac:picMkLst>
            <pc:docMk/>
            <pc:sldMk cId="3712748696" sldId="278"/>
            <ac:picMk id="9" creationId="{A267D446-FE90-F21B-4A36-7B011D71D2CC}"/>
          </ac:picMkLst>
        </pc:picChg>
      </pc:sldChg>
      <pc:sldChg chg="addSp delSp modSp new mod modClrScheme chgLayout">
        <pc:chgData name="Miluška Škrlec" userId="9e03f50c-fc3e-4e08-8782-611fedacb1a2" providerId="ADAL" clId="{2BE1AEF7-E088-4BFC-ABB1-EC94569E5999}" dt="2026-04-23T13:23:21.887" v="7413" actId="6549"/>
        <pc:sldMkLst>
          <pc:docMk/>
          <pc:sldMk cId="2731338453" sldId="279"/>
        </pc:sldMkLst>
        <pc:spChg chg="add mod">
          <ac:chgData name="Miluška Škrlec" userId="9e03f50c-fc3e-4e08-8782-611fedacb1a2" providerId="ADAL" clId="{2BE1AEF7-E088-4BFC-ABB1-EC94569E5999}" dt="2026-04-23T13:23:21.887" v="7413" actId="6549"/>
          <ac:spMkLst>
            <pc:docMk/>
            <pc:sldMk cId="2731338453" sldId="279"/>
            <ac:spMk id="2" creationId="{264EDADD-9D28-0B19-CAEF-CEF7F3335285}"/>
          </ac:spMkLst>
        </pc:spChg>
        <pc:picChg chg="add mod">
          <ac:chgData name="Miluška Škrlec" userId="9e03f50c-fc3e-4e08-8782-611fedacb1a2" providerId="ADAL" clId="{2BE1AEF7-E088-4BFC-ABB1-EC94569E5999}" dt="2026-04-23T13:22:24.898" v="7404" actId="14100"/>
          <ac:picMkLst>
            <pc:docMk/>
            <pc:sldMk cId="2731338453" sldId="279"/>
            <ac:picMk id="1026" creationId="{71CC5205-1067-CD1C-F200-9B2E1282BA83}"/>
          </ac:picMkLst>
        </pc:picChg>
        <pc:picChg chg="add mod">
          <ac:chgData name="Miluška Škrlec" userId="9e03f50c-fc3e-4e08-8782-611fedacb1a2" providerId="ADAL" clId="{2BE1AEF7-E088-4BFC-ABB1-EC94569E5999}" dt="2026-04-23T13:22:30.084" v="7405" actId="14100"/>
          <ac:picMkLst>
            <pc:docMk/>
            <pc:sldMk cId="2731338453" sldId="279"/>
            <ac:picMk id="1028" creationId="{BD406E0C-21DD-3857-4DCD-5EDAC9DEFE95}"/>
          </ac:picMkLst>
        </pc:picChg>
      </pc:sldChg>
      <pc:sldChg chg="addSp delSp modSp add mod ord">
        <pc:chgData name="Miluška Škrlec" userId="9e03f50c-fc3e-4e08-8782-611fedacb1a2" providerId="ADAL" clId="{2BE1AEF7-E088-4BFC-ABB1-EC94569E5999}" dt="2026-04-24T12:01:22.268" v="9284" actId="1076"/>
        <pc:sldMkLst>
          <pc:docMk/>
          <pc:sldMk cId="4275447357" sldId="280"/>
        </pc:sldMkLst>
        <pc:spChg chg="mod">
          <ac:chgData name="Miluška Škrlec" userId="9e03f50c-fc3e-4e08-8782-611fedacb1a2" providerId="ADAL" clId="{2BE1AEF7-E088-4BFC-ABB1-EC94569E5999}" dt="2026-04-24T10:53:30.917" v="8311" actId="5793"/>
          <ac:spMkLst>
            <pc:docMk/>
            <pc:sldMk cId="4275447357" sldId="280"/>
            <ac:spMk id="2" creationId="{3DCE6D96-8414-BC5F-FC9B-48C728062B52}"/>
          </ac:spMkLst>
        </pc:spChg>
        <pc:picChg chg="add mod">
          <ac:chgData name="Miluška Škrlec" userId="9e03f50c-fc3e-4e08-8782-611fedacb1a2" providerId="ADAL" clId="{2BE1AEF7-E088-4BFC-ABB1-EC94569E5999}" dt="2026-04-24T11:57:32.653" v="9245" actId="1076"/>
          <ac:picMkLst>
            <pc:docMk/>
            <pc:sldMk cId="4275447357" sldId="280"/>
            <ac:picMk id="4" creationId="{DCA984A4-C045-AEAF-33E7-EAC1A66D48A4}"/>
          </ac:picMkLst>
        </pc:picChg>
        <pc:picChg chg="add mod">
          <ac:chgData name="Miluška Škrlec" userId="9e03f50c-fc3e-4e08-8782-611fedacb1a2" providerId="ADAL" clId="{2BE1AEF7-E088-4BFC-ABB1-EC94569E5999}" dt="2026-04-24T11:57:07.770" v="9241" actId="1076"/>
          <ac:picMkLst>
            <pc:docMk/>
            <pc:sldMk cId="4275447357" sldId="280"/>
            <ac:picMk id="2052" creationId="{B10203F2-3DE3-F2FB-D46C-5EBA822F3083}"/>
          </ac:picMkLst>
        </pc:picChg>
        <pc:picChg chg="add mod">
          <ac:chgData name="Miluška Škrlec" userId="9e03f50c-fc3e-4e08-8782-611fedacb1a2" providerId="ADAL" clId="{2BE1AEF7-E088-4BFC-ABB1-EC94569E5999}" dt="2026-04-24T12:01:22.268" v="9284" actId="1076"/>
          <ac:picMkLst>
            <pc:docMk/>
            <pc:sldMk cId="4275447357" sldId="280"/>
            <ac:picMk id="6146" creationId="{D73BE532-C0EB-E4D3-D0EA-99564DF1EEA0}"/>
          </ac:picMkLst>
        </pc:picChg>
      </pc:sldChg>
      <pc:sldChg chg="addSp delSp modSp new mod">
        <pc:chgData name="Miluška Škrlec" userId="9e03f50c-fc3e-4e08-8782-611fedacb1a2" providerId="ADAL" clId="{2BE1AEF7-E088-4BFC-ABB1-EC94569E5999}" dt="2026-04-27T07:56:19.252" v="10920" actId="113"/>
        <pc:sldMkLst>
          <pc:docMk/>
          <pc:sldMk cId="655749972" sldId="281"/>
        </pc:sldMkLst>
        <pc:spChg chg="add mod">
          <ac:chgData name="Miluška Škrlec" userId="9e03f50c-fc3e-4e08-8782-611fedacb1a2" providerId="ADAL" clId="{2BE1AEF7-E088-4BFC-ABB1-EC94569E5999}" dt="2026-04-27T07:56:19.252" v="10920" actId="113"/>
          <ac:spMkLst>
            <pc:docMk/>
            <pc:sldMk cId="655749972" sldId="281"/>
            <ac:spMk id="2" creationId="{4AB4CC99-1753-993E-8825-9D499DD7A310}"/>
          </ac:spMkLst>
        </pc:spChg>
        <pc:spChg chg="add mod">
          <ac:chgData name="Miluška Škrlec" userId="9e03f50c-fc3e-4e08-8782-611fedacb1a2" providerId="ADAL" clId="{2BE1AEF7-E088-4BFC-ABB1-EC94569E5999}" dt="2026-04-27T07:48:38.760" v="10514" actId="6549"/>
          <ac:spMkLst>
            <pc:docMk/>
            <pc:sldMk cId="655749972" sldId="281"/>
            <ac:spMk id="3" creationId="{3B37F156-0CF3-50CE-EB18-7364BCC65688}"/>
          </ac:spMkLst>
        </pc:spChg>
        <pc:spChg chg="add mod">
          <ac:chgData name="Miluška Škrlec" userId="9e03f50c-fc3e-4e08-8782-611fedacb1a2" providerId="ADAL" clId="{2BE1AEF7-E088-4BFC-ABB1-EC94569E5999}" dt="2026-04-27T07:55:45.870" v="10919" actId="1076"/>
          <ac:spMkLst>
            <pc:docMk/>
            <pc:sldMk cId="655749972" sldId="281"/>
            <ac:spMk id="4" creationId="{2C6DE603-9901-8EB4-AD93-B4BCE8FA42F2}"/>
          </ac:spMkLst>
        </pc:spChg>
        <pc:picChg chg="add mod">
          <ac:chgData name="Miluška Škrlec" userId="9e03f50c-fc3e-4e08-8782-611fedacb1a2" providerId="ADAL" clId="{2BE1AEF7-E088-4BFC-ABB1-EC94569E5999}" dt="2026-04-27T07:48:58.542" v="10520" actId="14100"/>
          <ac:picMkLst>
            <pc:docMk/>
            <pc:sldMk cId="655749972" sldId="281"/>
            <ac:picMk id="1026" creationId="{2C8DC2AF-ED02-8FAE-01FE-4E7CBEAF282F}"/>
          </ac:picMkLst>
        </pc:picChg>
        <pc:picChg chg="add mod">
          <ac:chgData name="Miluška Škrlec" userId="9e03f50c-fc3e-4e08-8782-611fedacb1a2" providerId="ADAL" clId="{2BE1AEF7-E088-4BFC-ABB1-EC94569E5999}" dt="2026-04-27T07:49:02.606" v="10522" actId="1076"/>
          <ac:picMkLst>
            <pc:docMk/>
            <pc:sldMk cId="655749972" sldId="281"/>
            <ac:picMk id="1028" creationId="{08BDA2F8-E2DC-6279-0459-B44F48C996A8}"/>
          </ac:picMkLst>
        </pc:picChg>
        <pc:picChg chg="add mod">
          <ac:chgData name="Miluška Škrlec" userId="9e03f50c-fc3e-4e08-8782-611fedacb1a2" providerId="ADAL" clId="{2BE1AEF7-E088-4BFC-ABB1-EC94569E5999}" dt="2026-04-27T07:49:07.441" v="10524" actId="1076"/>
          <ac:picMkLst>
            <pc:docMk/>
            <pc:sldMk cId="655749972" sldId="281"/>
            <ac:picMk id="1030" creationId="{03639B79-925E-D89C-1A84-C316CDA09417}"/>
          </ac:picMkLst>
        </pc:picChg>
        <pc:picChg chg="add mod">
          <ac:chgData name="Miluška Škrlec" userId="9e03f50c-fc3e-4e08-8782-611fedacb1a2" providerId="ADAL" clId="{2BE1AEF7-E088-4BFC-ABB1-EC94569E5999}" dt="2026-04-27T07:55:07.699" v="10863" actId="1076"/>
          <ac:picMkLst>
            <pc:docMk/>
            <pc:sldMk cId="655749972" sldId="281"/>
            <ac:picMk id="1034" creationId="{F95B0E57-4C95-72A9-2210-8571DFB5E8B5}"/>
          </ac:picMkLst>
        </pc:picChg>
      </pc:sldChg>
      <pc:sldChg chg="addSp delSp modSp new mod ord modClrScheme chgLayout">
        <pc:chgData name="Miluška Škrlec" userId="9e03f50c-fc3e-4e08-8782-611fedacb1a2" providerId="ADAL" clId="{2BE1AEF7-E088-4BFC-ABB1-EC94569E5999}" dt="2026-04-27T07:10:14.756" v="10372" actId="14100"/>
        <pc:sldMkLst>
          <pc:docMk/>
          <pc:sldMk cId="1712375203" sldId="282"/>
        </pc:sldMkLst>
        <pc:spChg chg="add mod">
          <ac:chgData name="Miluška Škrlec" userId="9e03f50c-fc3e-4e08-8782-611fedacb1a2" providerId="ADAL" clId="{2BE1AEF7-E088-4BFC-ABB1-EC94569E5999}" dt="2026-04-24T11:05:15.441" v="8484" actId="1076"/>
          <ac:spMkLst>
            <pc:docMk/>
            <pc:sldMk cId="1712375203" sldId="282"/>
            <ac:spMk id="5" creationId="{46CCE512-D238-D853-BCF4-C300B2F8FB64}"/>
          </ac:spMkLst>
        </pc:spChg>
        <pc:spChg chg="add mod">
          <ac:chgData name="Miluška Škrlec" userId="9e03f50c-fc3e-4e08-8782-611fedacb1a2" providerId="ADAL" clId="{2BE1AEF7-E088-4BFC-ABB1-EC94569E5999}" dt="2026-04-24T11:09:51.819" v="8611" actId="113"/>
          <ac:spMkLst>
            <pc:docMk/>
            <pc:sldMk cId="1712375203" sldId="282"/>
            <ac:spMk id="10" creationId="{7B3C1025-ED65-84F3-FCFB-35703A38E555}"/>
          </ac:spMkLst>
        </pc:spChg>
        <pc:picChg chg="add mod">
          <ac:chgData name="Miluška Škrlec" userId="9e03f50c-fc3e-4e08-8782-611fedacb1a2" providerId="ADAL" clId="{2BE1AEF7-E088-4BFC-ABB1-EC94569E5999}" dt="2026-04-27T07:10:14.756" v="10372" actId="14100"/>
          <ac:picMkLst>
            <pc:docMk/>
            <pc:sldMk cId="1712375203" sldId="282"/>
            <ac:picMk id="1034" creationId="{733DB6B1-0F2D-E8C3-D076-1AE7B9C88535}"/>
          </ac:picMkLst>
        </pc:picChg>
        <pc:picChg chg="add mod">
          <ac:chgData name="Miluška Škrlec" userId="9e03f50c-fc3e-4e08-8782-611fedacb1a2" providerId="ADAL" clId="{2BE1AEF7-E088-4BFC-ABB1-EC94569E5999}" dt="2026-04-24T13:02:17.758" v="9730" actId="1076"/>
          <ac:picMkLst>
            <pc:docMk/>
            <pc:sldMk cId="1712375203" sldId="282"/>
            <ac:picMk id="1038" creationId="{9D6DEBC1-6BC2-AF22-29FF-3E8043A96410}"/>
          </ac:picMkLst>
        </pc:picChg>
        <pc:picChg chg="add mod">
          <ac:chgData name="Miluška Škrlec" userId="9e03f50c-fc3e-4e08-8782-611fedacb1a2" providerId="ADAL" clId="{2BE1AEF7-E088-4BFC-ABB1-EC94569E5999}" dt="2026-04-24T13:05:32.273" v="9739" actId="167"/>
          <ac:picMkLst>
            <pc:docMk/>
            <pc:sldMk cId="1712375203" sldId="282"/>
            <ac:picMk id="1040" creationId="{F9B0B2CF-0858-B1C9-1559-FF9E6494FEC6}"/>
          </ac:picMkLst>
        </pc:picChg>
      </pc:sldChg>
      <pc:sldChg chg="addSp delSp modSp add mod ord">
        <pc:chgData name="Miluška Škrlec" userId="9e03f50c-fc3e-4e08-8782-611fedacb1a2" providerId="ADAL" clId="{2BE1AEF7-E088-4BFC-ABB1-EC94569E5999}" dt="2026-04-24T12:56:48.163" v="9710"/>
        <pc:sldMkLst>
          <pc:docMk/>
          <pc:sldMk cId="3738412689" sldId="284"/>
        </pc:sldMkLst>
        <pc:spChg chg="mod">
          <ac:chgData name="Miluška Škrlec" userId="9e03f50c-fc3e-4e08-8782-611fedacb1a2" providerId="ADAL" clId="{2BE1AEF7-E088-4BFC-ABB1-EC94569E5999}" dt="2026-04-24T11:07:42.767" v="8579" actId="20577"/>
          <ac:spMkLst>
            <pc:docMk/>
            <pc:sldMk cId="3738412689" sldId="284"/>
            <ac:spMk id="5" creationId="{55192860-38A6-1893-D2D7-148789AD3ACA}"/>
          </ac:spMkLst>
        </pc:spChg>
        <pc:spChg chg="add mod">
          <ac:chgData name="Miluška Škrlec" userId="9e03f50c-fc3e-4e08-8782-611fedacb1a2" providerId="ADAL" clId="{2BE1AEF7-E088-4BFC-ABB1-EC94569E5999}" dt="2026-04-24T11:33:25.065" v="8955" actId="5793"/>
          <ac:spMkLst>
            <pc:docMk/>
            <pc:sldMk cId="3738412689" sldId="284"/>
            <ac:spMk id="6" creationId="{56615E41-D910-CE43-1804-4CB91B02B03D}"/>
          </ac:spMkLst>
        </pc:spChg>
        <pc:picChg chg="add mod">
          <ac:chgData name="Miluška Škrlec" userId="9e03f50c-fc3e-4e08-8782-611fedacb1a2" providerId="ADAL" clId="{2BE1AEF7-E088-4BFC-ABB1-EC94569E5999}" dt="2026-04-24T11:19:33.156" v="8723" actId="1076"/>
          <ac:picMkLst>
            <pc:docMk/>
            <pc:sldMk cId="3738412689" sldId="284"/>
            <ac:picMk id="2" creationId="{B0B665A6-D1E8-80B7-532B-A276EB448C3D}"/>
          </ac:picMkLst>
        </pc:picChg>
        <pc:picChg chg="add mod">
          <ac:chgData name="Miluška Škrlec" userId="9e03f50c-fc3e-4e08-8782-611fedacb1a2" providerId="ADAL" clId="{2BE1AEF7-E088-4BFC-ABB1-EC94569E5999}" dt="2026-04-24T11:19:27.203" v="8722" actId="14100"/>
          <ac:picMkLst>
            <pc:docMk/>
            <pc:sldMk cId="3738412689" sldId="284"/>
            <ac:picMk id="4" creationId="{A6149F51-6F5C-DE00-DE0D-42A51EF0FD0E}"/>
          </ac:picMkLst>
        </pc:picChg>
      </pc:sldChg>
      <pc:sldChg chg="addSp delSp modSp add del mod ord">
        <pc:chgData name="Miluška Škrlec" userId="9e03f50c-fc3e-4e08-8782-611fedacb1a2" providerId="ADAL" clId="{2BE1AEF7-E088-4BFC-ABB1-EC94569E5999}" dt="2026-04-24T12:56:02.642" v="9704"/>
        <pc:sldMkLst>
          <pc:docMk/>
          <pc:sldMk cId="3597447607" sldId="285"/>
        </pc:sldMkLst>
        <pc:spChg chg="add mod">
          <ac:chgData name="Miluška Škrlec" userId="9e03f50c-fc3e-4e08-8782-611fedacb1a2" providerId="ADAL" clId="{2BE1AEF7-E088-4BFC-ABB1-EC94569E5999}" dt="2026-04-24T11:33:14.321" v="8951" actId="5793"/>
          <ac:spMkLst>
            <pc:docMk/>
            <pc:sldMk cId="3597447607" sldId="285"/>
            <ac:spMk id="9" creationId="{581E584C-543F-5311-5AAB-5CE702519990}"/>
          </ac:spMkLst>
        </pc:spChg>
        <pc:picChg chg="add mod ord">
          <ac:chgData name="Miluška Škrlec" userId="9e03f50c-fc3e-4e08-8782-611fedacb1a2" providerId="ADAL" clId="{2BE1AEF7-E088-4BFC-ABB1-EC94569E5999}" dt="2026-04-24T11:17:01.868" v="8640" actId="14100"/>
          <ac:picMkLst>
            <pc:docMk/>
            <pc:sldMk cId="3597447607" sldId="285"/>
            <ac:picMk id="4" creationId="{A4B34D06-CF8D-2E27-DE3E-20CAD7DB891F}"/>
          </ac:picMkLst>
        </pc:picChg>
        <pc:picChg chg="add mod">
          <ac:chgData name="Miluška Škrlec" userId="9e03f50c-fc3e-4e08-8782-611fedacb1a2" providerId="ADAL" clId="{2BE1AEF7-E088-4BFC-ABB1-EC94569E5999}" dt="2026-04-24T11:17:09.924" v="8641" actId="1076"/>
          <ac:picMkLst>
            <pc:docMk/>
            <pc:sldMk cId="3597447607" sldId="285"/>
            <ac:picMk id="8" creationId="{91CA3E67-9689-7707-2FA1-E205EC15F552}"/>
          </ac:picMkLst>
        </pc:picChg>
      </pc:sldChg>
      <pc:sldChg chg="addSp delSp modSp add mod ord">
        <pc:chgData name="Miluška Škrlec" userId="9e03f50c-fc3e-4e08-8782-611fedacb1a2" providerId="ADAL" clId="{2BE1AEF7-E088-4BFC-ABB1-EC94569E5999}" dt="2026-04-24T12:55:57.351" v="9702"/>
        <pc:sldMkLst>
          <pc:docMk/>
          <pc:sldMk cId="1659189906" sldId="286"/>
        </pc:sldMkLst>
        <pc:spChg chg="add mod">
          <ac:chgData name="Miluška Škrlec" userId="9e03f50c-fc3e-4e08-8782-611fedacb1a2" providerId="ADAL" clId="{2BE1AEF7-E088-4BFC-ABB1-EC94569E5999}" dt="2026-04-24T11:33:10.316" v="8947" actId="5793"/>
          <ac:spMkLst>
            <pc:docMk/>
            <pc:sldMk cId="1659189906" sldId="286"/>
            <ac:spMk id="3" creationId="{CB15918F-4EE2-85EB-3FCB-88368CA64E68}"/>
          </ac:spMkLst>
        </pc:spChg>
        <pc:picChg chg="add mod">
          <ac:chgData name="Miluška Škrlec" userId="9e03f50c-fc3e-4e08-8782-611fedacb1a2" providerId="ADAL" clId="{2BE1AEF7-E088-4BFC-ABB1-EC94569E5999}" dt="2026-04-24T11:24:32.520" v="8828" actId="14100"/>
          <ac:picMkLst>
            <pc:docMk/>
            <pc:sldMk cId="1659189906" sldId="286"/>
            <ac:picMk id="5" creationId="{1A65E6AD-30B7-ED5C-2C52-3AB0A134E46B}"/>
          </ac:picMkLst>
        </pc:picChg>
      </pc:sldChg>
      <pc:sldChg chg="addSp delSp modSp add mod ord">
        <pc:chgData name="Miluška Škrlec" userId="9e03f50c-fc3e-4e08-8782-611fedacb1a2" providerId="ADAL" clId="{2BE1AEF7-E088-4BFC-ABB1-EC94569E5999}" dt="2026-04-24T12:56:45.840" v="9708"/>
        <pc:sldMkLst>
          <pc:docMk/>
          <pc:sldMk cId="3455971993" sldId="287"/>
        </pc:sldMkLst>
        <pc:spChg chg="mod">
          <ac:chgData name="Miluška Škrlec" userId="9e03f50c-fc3e-4e08-8782-611fedacb1a2" providerId="ADAL" clId="{2BE1AEF7-E088-4BFC-ABB1-EC94569E5999}" dt="2026-04-24T11:33:05.533" v="8943" actId="5793"/>
          <ac:spMkLst>
            <pc:docMk/>
            <pc:sldMk cId="3455971993" sldId="287"/>
            <ac:spMk id="3" creationId="{9EEFC313-663E-6BA9-CACA-5D751952AE18}"/>
          </ac:spMkLst>
        </pc:spChg>
        <pc:picChg chg="add mod">
          <ac:chgData name="Miluška Škrlec" userId="9e03f50c-fc3e-4e08-8782-611fedacb1a2" providerId="ADAL" clId="{2BE1AEF7-E088-4BFC-ABB1-EC94569E5999}" dt="2026-04-24T11:28:00.259" v="8866" actId="1076"/>
          <ac:picMkLst>
            <pc:docMk/>
            <pc:sldMk cId="3455971993" sldId="287"/>
            <ac:picMk id="4" creationId="{BAAECB28-ABF2-E286-81BD-984F1DF6EB73}"/>
          </ac:picMkLst>
        </pc:picChg>
        <pc:picChg chg="add mod">
          <ac:chgData name="Miluška Škrlec" userId="9e03f50c-fc3e-4e08-8782-611fedacb1a2" providerId="ADAL" clId="{2BE1AEF7-E088-4BFC-ABB1-EC94569E5999}" dt="2026-04-24T11:28:03.953" v="8867" actId="1076"/>
          <ac:picMkLst>
            <pc:docMk/>
            <pc:sldMk cId="3455971993" sldId="287"/>
            <ac:picMk id="2050" creationId="{CE0EAD6A-DC34-0B24-AF10-0F28573BF687}"/>
          </ac:picMkLst>
        </pc:picChg>
      </pc:sldChg>
      <pc:sldChg chg="addSp delSp modSp add del mod">
        <pc:chgData name="Miluška Škrlec" userId="9e03f50c-fc3e-4e08-8782-611fedacb1a2" providerId="ADAL" clId="{2BE1AEF7-E088-4BFC-ABB1-EC94569E5999}" dt="2026-04-27T07:38:56.946" v="10380" actId="20577"/>
        <pc:sldMkLst>
          <pc:docMk/>
          <pc:sldMk cId="2880193412" sldId="288"/>
        </pc:sldMkLst>
        <pc:spChg chg="mod">
          <ac:chgData name="Miluška Škrlec" userId="9e03f50c-fc3e-4e08-8782-611fedacb1a2" providerId="ADAL" clId="{2BE1AEF7-E088-4BFC-ABB1-EC94569E5999}" dt="2026-04-27T06:55:00.377" v="10370" actId="1076"/>
          <ac:spMkLst>
            <pc:docMk/>
            <pc:sldMk cId="2880193412" sldId="288"/>
            <ac:spMk id="3" creationId="{7417D1B8-8E25-ABA6-8558-9CD8B00C970E}"/>
          </ac:spMkLst>
        </pc:spChg>
        <pc:spChg chg="add mod">
          <ac:chgData name="Miluška Škrlec" userId="9e03f50c-fc3e-4e08-8782-611fedacb1a2" providerId="ADAL" clId="{2BE1AEF7-E088-4BFC-ABB1-EC94569E5999}" dt="2026-04-27T07:38:56.946" v="10380" actId="20577"/>
          <ac:spMkLst>
            <pc:docMk/>
            <pc:sldMk cId="2880193412" sldId="288"/>
            <ac:spMk id="11" creationId="{E379F9BE-6F27-4659-8E06-FE10C60F217D}"/>
          </ac:spMkLst>
        </pc:spChg>
        <pc:picChg chg="add mod">
          <ac:chgData name="Miluška Škrlec" userId="9e03f50c-fc3e-4e08-8782-611fedacb1a2" providerId="ADAL" clId="{2BE1AEF7-E088-4BFC-ABB1-EC94569E5999}" dt="2026-04-24T11:31:12.868" v="8924" actId="14100"/>
          <ac:picMkLst>
            <pc:docMk/>
            <pc:sldMk cId="2880193412" sldId="288"/>
            <ac:picMk id="7" creationId="{A328DB00-29AE-D6E8-2F12-2B79E1E9FBB8}"/>
          </ac:picMkLst>
        </pc:picChg>
        <pc:picChg chg="add mod">
          <ac:chgData name="Miluška Škrlec" userId="9e03f50c-fc3e-4e08-8782-611fedacb1a2" providerId="ADAL" clId="{2BE1AEF7-E088-4BFC-ABB1-EC94569E5999}" dt="2026-04-24T11:55:03.967" v="9234" actId="1076"/>
          <ac:picMkLst>
            <pc:docMk/>
            <pc:sldMk cId="2880193412" sldId="288"/>
            <ac:picMk id="9" creationId="{CB53D4A6-F416-6192-A51E-1F97240D86A8}"/>
          </ac:picMkLst>
        </pc:picChg>
      </pc:sldChg>
      <pc:sldChg chg="addSp delSp modSp new del mod">
        <pc:chgData name="Miluška Škrlec" userId="9e03f50c-fc3e-4e08-8782-611fedacb1a2" providerId="ADAL" clId="{2BE1AEF7-E088-4BFC-ABB1-EC94569E5999}" dt="2026-04-27T07:09:27.020" v="10371" actId="2696"/>
        <pc:sldMkLst>
          <pc:docMk/>
          <pc:sldMk cId="209168025" sldId="289"/>
        </pc:sldMkLst>
      </pc:sldChg>
      <pc:sldChg chg="addSp delSp modSp add mod">
        <pc:chgData name="Miluška Škrlec" userId="9e03f50c-fc3e-4e08-8782-611fedacb1a2" providerId="ADAL" clId="{2BE1AEF7-E088-4BFC-ABB1-EC94569E5999}" dt="2026-04-27T07:41:48.330" v="10411" actId="20577"/>
        <pc:sldMkLst>
          <pc:docMk/>
          <pc:sldMk cId="2858401145" sldId="290"/>
        </pc:sldMkLst>
        <pc:spChg chg="add mod">
          <ac:chgData name="Miluška Škrlec" userId="9e03f50c-fc3e-4e08-8782-611fedacb1a2" providerId="ADAL" clId="{2BE1AEF7-E088-4BFC-ABB1-EC94569E5999}" dt="2026-04-27T07:41:24.485" v="10401" actId="20577"/>
          <ac:spMkLst>
            <pc:docMk/>
            <pc:sldMk cId="2858401145" sldId="290"/>
            <ac:spMk id="3" creationId="{AF03B2FE-1BA8-8949-6667-8E5100642C54}"/>
          </ac:spMkLst>
        </pc:spChg>
        <pc:spChg chg="mod">
          <ac:chgData name="Miluška Škrlec" userId="9e03f50c-fc3e-4e08-8782-611fedacb1a2" providerId="ADAL" clId="{2BE1AEF7-E088-4BFC-ABB1-EC94569E5999}" dt="2026-04-27T07:41:48.330" v="10411" actId="20577"/>
          <ac:spMkLst>
            <pc:docMk/>
            <pc:sldMk cId="2858401145" sldId="290"/>
            <ac:spMk id="6" creationId="{4597E876-963E-5244-DDEB-B94C9E9914B4}"/>
          </ac:spMkLst>
        </pc:spChg>
        <pc:picChg chg="add mod ord">
          <ac:chgData name="Miluška Škrlec" userId="9e03f50c-fc3e-4e08-8782-611fedacb1a2" providerId="ADAL" clId="{2BE1AEF7-E088-4BFC-ABB1-EC94569E5999}" dt="2026-04-27T06:39:41.444" v="9859" actId="1076"/>
          <ac:picMkLst>
            <pc:docMk/>
            <pc:sldMk cId="2858401145" sldId="290"/>
            <ac:picMk id="2" creationId="{CA82C396-E4E3-A96A-B60A-A1B8D12B8C21}"/>
          </ac:picMkLst>
        </pc:picChg>
        <pc:picChg chg="add mod">
          <ac:chgData name="Miluška Škrlec" userId="9e03f50c-fc3e-4e08-8782-611fedacb1a2" providerId="ADAL" clId="{2BE1AEF7-E088-4BFC-ABB1-EC94569E5999}" dt="2026-04-27T07:41:29.870" v="10402" actId="1076"/>
          <ac:picMkLst>
            <pc:docMk/>
            <pc:sldMk cId="2858401145" sldId="290"/>
            <ac:picMk id="4" creationId="{5348FD16-78EF-41C3-B9B7-99281F8D5555}"/>
          </ac:picMkLst>
        </pc:picChg>
      </pc:sldChg>
      <pc:sldChg chg="addSp delSp modSp add del mod">
        <pc:chgData name="Miluška Škrlec" userId="9e03f50c-fc3e-4e08-8782-611fedacb1a2" providerId="ADAL" clId="{2BE1AEF7-E088-4BFC-ABB1-EC94569E5999}" dt="2026-04-27T06:38:14.467" v="9841" actId="2696"/>
        <pc:sldMkLst>
          <pc:docMk/>
          <pc:sldMk cId="1436424232" sldId="291"/>
        </pc:sldMkLst>
        <pc:picChg chg="add mod">
          <ac:chgData name="Miluška Škrlec" userId="9e03f50c-fc3e-4e08-8782-611fedacb1a2" providerId="ADAL" clId="{2BE1AEF7-E088-4BFC-ABB1-EC94569E5999}" dt="2026-04-27T06:37:55.575" v="9838" actId="14100"/>
          <ac:picMkLst>
            <pc:docMk/>
            <pc:sldMk cId="1436424232" sldId="291"/>
            <ac:picMk id="7" creationId="{1A782E26-55F7-31BD-FA63-24EB51305E8C}"/>
          </ac:picMkLst>
        </pc:picChg>
      </pc:sldChg>
      <pc:sldChg chg="add del">
        <pc:chgData name="Miluška Škrlec" userId="9e03f50c-fc3e-4e08-8782-611fedacb1a2" providerId="ADAL" clId="{2BE1AEF7-E088-4BFC-ABB1-EC94569E5999}" dt="2026-04-27T06:38:33.459" v="9845" actId="47"/>
        <pc:sldMkLst>
          <pc:docMk/>
          <pc:sldMk cId="3382843922" sldId="291"/>
        </pc:sldMkLst>
      </pc:sldChg>
      <pc:sldChg chg="addSp delSp modSp add del mod ord">
        <pc:chgData name="Miluška Škrlec" userId="9e03f50c-fc3e-4e08-8782-611fedacb1a2" providerId="ADAL" clId="{2BE1AEF7-E088-4BFC-ABB1-EC94569E5999}" dt="2026-04-27T06:46:06.078" v="9984" actId="207"/>
        <pc:sldMkLst>
          <pc:docMk/>
          <pc:sldMk cId="2693072545" sldId="293"/>
        </pc:sldMkLst>
        <pc:spChg chg="add">
          <ac:chgData name="Miluška Škrlec" userId="9e03f50c-fc3e-4e08-8782-611fedacb1a2" providerId="ADAL" clId="{2BE1AEF7-E088-4BFC-ABB1-EC94569E5999}" dt="2026-04-24T11:49:51.182" v="9104"/>
          <ac:spMkLst>
            <pc:docMk/>
            <pc:sldMk cId="2693072545" sldId="293"/>
            <ac:spMk id="4" creationId="{916836ED-4423-7918-B5C4-165CEF643194}"/>
          </ac:spMkLst>
        </pc:spChg>
        <pc:spChg chg="add mod">
          <ac:chgData name="Miluška Škrlec" userId="9e03f50c-fc3e-4e08-8782-611fedacb1a2" providerId="ADAL" clId="{2BE1AEF7-E088-4BFC-ABB1-EC94569E5999}" dt="2026-04-27T06:46:06.078" v="9984" actId="207"/>
          <ac:spMkLst>
            <pc:docMk/>
            <pc:sldMk cId="2693072545" sldId="293"/>
            <ac:spMk id="8" creationId="{1C1B5E49-D714-8D9A-E17D-C7375AD65048}"/>
          </ac:spMkLst>
        </pc:spChg>
        <pc:spChg chg="add mod ord">
          <ac:chgData name="Miluška Škrlec" userId="9e03f50c-fc3e-4e08-8782-611fedacb1a2" providerId="ADAL" clId="{2BE1AEF7-E088-4BFC-ABB1-EC94569E5999}" dt="2026-04-27T06:45:56.527" v="9983" actId="207"/>
          <ac:spMkLst>
            <pc:docMk/>
            <pc:sldMk cId="2693072545" sldId="293"/>
            <ac:spMk id="9" creationId="{A6D38281-B33E-03FF-8E82-54C8705B2D9A}"/>
          </ac:spMkLst>
        </pc:spChg>
        <pc:spChg chg="add mod ord">
          <ac:chgData name="Miluška Škrlec" userId="9e03f50c-fc3e-4e08-8782-611fedacb1a2" providerId="ADAL" clId="{2BE1AEF7-E088-4BFC-ABB1-EC94569E5999}" dt="2026-04-27T06:45:22.497" v="9973" actId="1076"/>
          <ac:spMkLst>
            <pc:docMk/>
            <pc:sldMk cId="2693072545" sldId="293"/>
            <ac:spMk id="10" creationId="{ED0CAE70-5344-5B0D-DCD1-F2AE1A3DE7C6}"/>
          </ac:spMkLst>
        </pc:spChg>
        <pc:graphicFrameChg chg="del mod ord">
          <ac:chgData name="Miluška Škrlec" userId="9e03f50c-fc3e-4e08-8782-611fedacb1a2" providerId="ADAL" clId="{2BE1AEF7-E088-4BFC-ABB1-EC94569E5999}" dt="2026-04-27T06:44:43.292" v="9960" actId="478"/>
          <ac:graphicFrameMkLst>
            <pc:docMk/>
            <pc:sldMk cId="2693072545" sldId="293"/>
            <ac:graphicFrameMk id="6" creationId="{9499F6C5-F100-B7A6-A6FC-F5C6DAD14B40}"/>
          </ac:graphicFrameMkLst>
        </pc:graphicFrameChg>
        <pc:picChg chg="add del mod ord">
          <ac:chgData name="Miluška Škrlec" userId="9e03f50c-fc3e-4e08-8782-611fedacb1a2" providerId="ADAL" clId="{2BE1AEF7-E088-4BFC-ABB1-EC94569E5999}" dt="2026-04-27T06:42:05.804" v="9872" actId="478"/>
          <ac:picMkLst>
            <pc:docMk/>
            <pc:sldMk cId="2693072545" sldId="293"/>
            <ac:picMk id="7" creationId="{FD73D514-25DB-153D-3884-7B7308DBB971}"/>
          </ac:picMkLst>
        </pc:picChg>
        <pc:picChg chg="add mod ord">
          <ac:chgData name="Miluška Škrlec" userId="9e03f50c-fc3e-4e08-8782-611fedacb1a2" providerId="ADAL" clId="{2BE1AEF7-E088-4BFC-ABB1-EC94569E5999}" dt="2026-04-27T06:45:24.059" v="9974" actId="1076"/>
          <ac:picMkLst>
            <pc:docMk/>
            <pc:sldMk cId="2693072545" sldId="293"/>
            <ac:picMk id="11" creationId="{C62AB8D1-1A99-4234-F6A2-8DE0658ED507}"/>
          </ac:picMkLst>
        </pc:picChg>
        <pc:picChg chg="add mod">
          <ac:chgData name="Miluška Škrlec" userId="9e03f50c-fc3e-4e08-8782-611fedacb1a2" providerId="ADAL" clId="{2BE1AEF7-E088-4BFC-ABB1-EC94569E5999}" dt="2026-04-27T06:45:31.688" v="9978" actId="1076"/>
          <ac:picMkLst>
            <pc:docMk/>
            <pc:sldMk cId="2693072545" sldId="293"/>
            <ac:picMk id="5128" creationId="{7B1C3E74-8748-E3AD-0BB2-8B650D3FF937}"/>
          </ac:picMkLst>
        </pc:picChg>
        <pc:picChg chg="add mod">
          <ac:chgData name="Miluška Škrlec" userId="9e03f50c-fc3e-4e08-8782-611fedacb1a2" providerId="ADAL" clId="{2BE1AEF7-E088-4BFC-ABB1-EC94569E5999}" dt="2026-04-27T06:45:30.362" v="9977" actId="1076"/>
          <ac:picMkLst>
            <pc:docMk/>
            <pc:sldMk cId="2693072545" sldId="293"/>
            <ac:picMk id="5134" creationId="{20E05327-5FAA-11EB-5DDE-B2AE979BC6C0}"/>
          </ac:picMkLst>
        </pc:picChg>
        <pc:picChg chg="add mod">
          <ac:chgData name="Miluška Škrlec" userId="9e03f50c-fc3e-4e08-8782-611fedacb1a2" providerId="ADAL" clId="{2BE1AEF7-E088-4BFC-ABB1-EC94569E5999}" dt="2026-04-27T06:45:28.638" v="9976" actId="1076"/>
          <ac:picMkLst>
            <pc:docMk/>
            <pc:sldMk cId="2693072545" sldId="293"/>
            <ac:picMk id="5136" creationId="{2D8FE6E6-748F-1430-C407-D387777FC6EF}"/>
          </ac:picMkLst>
        </pc:picChg>
      </pc:sldChg>
      <pc:sldChg chg="add del">
        <pc:chgData name="Miluška Škrlec" userId="9e03f50c-fc3e-4e08-8782-611fedacb1a2" providerId="ADAL" clId="{2BE1AEF7-E088-4BFC-ABB1-EC94569E5999}" dt="2026-04-27T06:43:29.905" v="9882" actId="2890"/>
        <pc:sldMkLst>
          <pc:docMk/>
          <pc:sldMk cId="725727671" sldId="294"/>
        </pc:sldMkLst>
      </pc:sldChg>
      <pc:sldChg chg="addSp modSp new mod">
        <pc:chgData name="Miluška Škrlec" userId="9e03f50c-fc3e-4e08-8782-611fedacb1a2" providerId="ADAL" clId="{2BE1AEF7-E088-4BFC-ABB1-EC94569E5999}" dt="2026-04-27T08:00:15.483" v="10921"/>
        <pc:sldMkLst>
          <pc:docMk/>
          <pc:sldMk cId="1405239999" sldId="294"/>
        </pc:sldMkLst>
        <pc:spChg chg="add mod">
          <ac:chgData name="Miluška Škrlec" userId="9e03f50c-fc3e-4e08-8782-611fedacb1a2" providerId="ADAL" clId="{2BE1AEF7-E088-4BFC-ABB1-EC94569E5999}" dt="2026-04-27T06:47:12.036" v="10094" actId="1076"/>
          <ac:spMkLst>
            <pc:docMk/>
            <pc:sldMk cId="1405239999" sldId="294"/>
            <ac:spMk id="3" creationId="{F0DBB581-9000-EAA2-7335-0CE98A66E6B7}"/>
          </ac:spMkLst>
        </pc:spChg>
        <pc:spChg chg="add mod">
          <ac:chgData name="Miluška Škrlec" userId="9e03f50c-fc3e-4e08-8782-611fedacb1a2" providerId="ADAL" clId="{2BE1AEF7-E088-4BFC-ABB1-EC94569E5999}" dt="2026-04-27T06:51:02.973" v="10331" actId="207"/>
          <ac:spMkLst>
            <pc:docMk/>
            <pc:sldMk cId="1405239999" sldId="294"/>
            <ac:spMk id="4" creationId="{667EA9BE-E31F-3BE6-2B5D-D9B55EE6039D}"/>
          </ac:spMkLst>
        </pc:spChg>
        <pc:graphicFrameChg chg="add mod">
          <ac:chgData name="Miluška Škrlec" userId="9e03f50c-fc3e-4e08-8782-611fedacb1a2" providerId="ADAL" clId="{2BE1AEF7-E088-4BFC-ABB1-EC94569E5999}" dt="2026-04-27T08:00:15.483" v="10921"/>
          <ac:graphicFrameMkLst>
            <pc:docMk/>
            <pc:sldMk cId="1405239999" sldId="294"/>
            <ac:graphicFrameMk id="2" creationId="{14C62262-18D2-8D51-096D-B9D8EFEECAC2}"/>
          </ac:graphicFrameMkLst>
        </pc:graphicFrameChg>
      </pc:sldChg>
      <pc:sldChg chg="add del">
        <pc:chgData name="Miluška Škrlec" userId="9e03f50c-fc3e-4e08-8782-611fedacb1a2" providerId="ADAL" clId="{2BE1AEF7-E088-4BFC-ABB1-EC94569E5999}" dt="2026-04-27T06:43:45.866" v="9885"/>
        <pc:sldMkLst>
          <pc:docMk/>
          <pc:sldMk cId="3179006543" sldId="29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Rashodi</a:t>
            </a:r>
            <a:r>
              <a:rPr lang="hr-HR" baseline="0" dirty="0"/>
              <a:t> po UO</a:t>
            </a:r>
            <a:endParaRPr lang="hr-H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r-H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371-40A7-BAFD-69B2796CC5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371-40A7-BAFD-69B2796CC5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371-40A7-BAFD-69B2796CC513}"/>
              </c:ext>
            </c:extLst>
          </c:dPt>
          <c:dPt>
            <c:idx val="3"/>
            <c:bubble3D val="0"/>
            <c:explosion val="5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371-40A7-BAFD-69B2796CC513}"/>
              </c:ext>
            </c:extLst>
          </c:dPt>
          <c:cat>
            <c:strRef>
              <c:f>Sheet!$A$5:$A$8</c:f>
              <c:strCache>
                <c:ptCount val="4"/>
                <c:pt idx="0">
                  <c:v>UPRAVNI ODJEL ZA PRAVNE I OPĆE POSLOVE</c:v>
                </c:pt>
                <c:pt idx="1">
                  <c:v>UPRAVNI ODJEL ZA GOSPODARSTVO, FINANCIJE, EU FONDOVE I JAVNU NABAVU</c:v>
                </c:pt>
                <c:pt idx="2">
                  <c:v>UPRAVNI ODJEL ZA ODGOJ, OBRAZOVANJE, KULTURU, SPORT, SOCIJALNU SKRB, NACIONALNE MANJINE I TURIZAM</c:v>
                </c:pt>
                <c:pt idx="3">
                  <c:v>UPRAVNI ODJEL ZA KOMUNALNO GOSPODARSTVO, GRADNJU, PROSTORNO UREĐENJE I ZAŠTITU OKOLIŠA</c:v>
                </c:pt>
              </c:strCache>
            </c:strRef>
          </c:cat>
          <c:val>
            <c:numRef>
              <c:f>Sheet!$B$5:$B$8</c:f>
              <c:numCache>
                <c:formatCode>#,##0.00</c:formatCode>
                <c:ptCount val="4"/>
                <c:pt idx="0">
                  <c:v>3304600</c:v>
                </c:pt>
                <c:pt idx="1">
                  <c:v>2958100</c:v>
                </c:pt>
                <c:pt idx="2">
                  <c:v>31182891</c:v>
                </c:pt>
                <c:pt idx="3">
                  <c:v>5811200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371-40A7-BAFD-69B2796CC513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A-3371-40A7-BAFD-69B2796CC51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3371-40A7-BAFD-69B2796CC51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3371-40A7-BAFD-69B2796CC51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3371-40A7-BAFD-69B2796CC513}"/>
              </c:ext>
            </c:extLst>
          </c:dPt>
          <c:cat>
            <c:strRef>
              <c:f>Sheet!$A$5:$A$8</c:f>
              <c:strCache>
                <c:ptCount val="4"/>
                <c:pt idx="0">
                  <c:v>UPRAVNI ODJEL ZA PRAVNE I OPĆE POSLOVE</c:v>
                </c:pt>
                <c:pt idx="1">
                  <c:v>UPRAVNI ODJEL ZA GOSPODARSTVO, FINANCIJE, EU FONDOVE I JAVNU NABAVU</c:v>
                </c:pt>
                <c:pt idx="2">
                  <c:v>UPRAVNI ODJEL ZA ODGOJ, OBRAZOVANJE, KULTURU, SPORT, SOCIJALNU SKRB, NACIONALNE MANJINE I TURIZAM</c:v>
                </c:pt>
                <c:pt idx="3">
                  <c:v>UPRAVNI ODJEL ZA KOMUNALNO GOSPODARSTVO, GRADNJU, PROSTORNO UREĐENJE I ZAŠTITU OKOLIŠA</c:v>
                </c:pt>
              </c:strCache>
            </c:strRef>
          </c:cat>
          <c:val>
            <c:numRef>
              <c:f>Sheet!$C$5:$C$8</c:f>
              <c:numCache>
                <c:formatCode>#,##0.00</c:formatCode>
                <c:ptCount val="4"/>
                <c:pt idx="0">
                  <c:v>7.6394941085666765</c:v>
                </c:pt>
                <c:pt idx="1">
                  <c:v>6.8384638148493258</c:v>
                </c:pt>
                <c:pt idx="2">
                  <c:v>72.087850899526956</c:v>
                </c:pt>
                <c:pt idx="3">
                  <c:v>13.434191177057031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3371-40A7-BAFD-69B2796CC5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5598304702930094E-2"/>
          <c:y val="0.62223946863601953"/>
          <c:w val="0.84348053368328968"/>
          <c:h val="0.377760531363980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Rashodi po korisnicima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106-4040-95EF-8E0FAA3B67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106-4040-95EF-8E0FAA3B67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106-4040-95EF-8E0FAA3B67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106-4040-95EF-8E0FAA3B67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7106-4040-95EF-8E0FAA3B67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106-4040-95EF-8E0FAA3B67A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7106-4040-95EF-8E0FAA3B67A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7106-4040-95EF-8E0FAA3B67A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7106-4040-95EF-8E0FAA3B67A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7106-4040-95EF-8E0FAA3B67A9}"/>
              </c:ext>
            </c:extLst>
          </c:dPt>
          <c:cat>
            <c:strRef>
              <c:f>Sheet!$A$4:$A$13</c:f>
              <c:strCache>
                <c:ptCount val="10"/>
                <c:pt idx="0">
                  <c:v>Grad</c:v>
                </c:pt>
                <c:pt idx="1">
                  <c:v>DJEČJI VRTIĆ KRIŽEVCI</c:v>
                </c:pt>
                <c:pt idx="2">
                  <c:v>JAVNA VATROGASNA POSTROJBA GRADA KRIŽEVACA</c:v>
                </c:pt>
                <c:pt idx="3">
                  <c:v>GRADSKA KNJIŽNICA FRANJO MARKOVIĆ KRIŽEVCI</c:v>
                </c:pt>
                <c:pt idx="4">
                  <c:v>GRADSKI MUZEJ KRIŽEVCI</c:v>
                </c:pt>
                <c:pt idx="5">
                  <c:v>OSNOVNA ŠKOLA LJUDEVITA MODECA</c:v>
                </c:pt>
                <c:pt idx="6">
                  <c:v>OSNOVNA ŠKOLA VLADIMIR NAZOR</c:v>
                </c:pt>
                <c:pt idx="7">
                  <c:v>GŠ ALBERTA ŠTRIGE, KRIŽEVCI</c:v>
                </c:pt>
                <c:pt idx="8">
                  <c:v>PUČKO OTVORENO UČILIŠTE KRIŽEVCI</c:v>
                </c:pt>
                <c:pt idx="9">
                  <c:v>CENTAR ZA ODGOJ, OBRAZOVANJE I REHABILITACIJU</c:v>
                </c:pt>
              </c:strCache>
            </c:strRef>
          </c:cat>
          <c:val>
            <c:numRef>
              <c:f>Sheet!$B$4:$B$13</c:f>
              <c:numCache>
                <c:formatCode>#,##0.00</c:formatCode>
                <c:ptCount val="10"/>
                <c:pt idx="0">
                  <c:v>27545900</c:v>
                </c:pt>
                <c:pt idx="1">
                  <c:v>1904300</c:v>
                </c:pt>
                <c:pt idx="2">
                  <c:v>1126600</c:v>
                </c:pt>
                <c:pt idx="3">
                  <c:v>490000</c:v>
                </c:pt>
                <c:pt idx="4">
                  <c:v>186530</c:v>
                </c:pt>
                <c:pt idx="5">
                  <c:v>4717063</c:v>
                </c:pt>
                <c:pt idx="6">
                  <c:v>3684513</c:v>
                </c:pt>
                <c:pt idx="7">
                  <c:v>1529330</c:v>
                </c:pt>
                <c:pt idx="8">
                  <c:v>283500</c:v>
                </c:pt>
                <c:pt idx="9">
                  <c:v>1789055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7106-4040-95EF-8E0FAA3B67A9}"/>
            </c:ext>
          </c:extLst>
        </c:ser>
        <c:ser>
          <c:idx val="1"/>
          <c:order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6-7106-4040-95EF-8E0FAA3B67A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8-7106-4040-95EF-8E0FAA3B67A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A-7106-4040-95EF-8E0FAA3B67A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C-7106-4040-95EF-8E0FAA3B67A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E-7106-4040-95EF-8E0FAA3B67A9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0-7106-4040-95EF-8E0FAA3B67A9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2-7106-4040-95EF-8E0FAA3B67A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4-7106-4040-95EF-8E0FAA3B67A9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6-7106-4040-95EF-8E0FAA3B67A9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8-7106-4040-95EF-8E0FAA3B67A9}"/>
              </c:ext>
            </c:extLst>
          </c:dPt>
          <c:cat>
            <c:strRef>
              <c:f>Sheet!$A$4:$A$13</c:f>
              <c:strCache>
                <c:ptCount val="10"/>
                <c:pt idx="0">
                  <c:v>Grad</c:v>
                </c:pt>
                <c:pt idx="1">
                  <c:v>DJEČJI VRTIĆ KRIŽEVCI</c:v>
                </c:pt>
                <c:pt idx="2">
                  <c:v>JAVNA VATROGASNA POSTROJBA GRADA KRIŽEVACA</c:v>
                </c:pt>
                <c:pt idx="3">
                  <c:v>GRADSKA KNJIŽNICA FRANJO MARKOVIĆ KRIŽEVCI</c:v>
                </c:pt>
                <c:pt idx="4">
                  <c:v>GRADSKI MUZEJ KRIŽEVCI</c:v>
                </c:pt>
                <c:pt idx="5">
                  <c:v>OSNOVNA ŠKOLA LJUDEVITA MODECA</c:v>
                </c:pt>
                <c:pt idx="6">
                  <c:v>OSNOVNA ŠKOLA VLADIMIR NAZOR</c:v>
                </c:pt>
                <c:pt idx="7">
                  <c:v>GŠ ALBERTA ŠTRIGE, KRIŽEVCI</c:v>
                </c:pt>
                <c:pt idx="8">
                  <c:v>PUČKO OTVORENO UČILIŠTE KRIŽEVCI</c:v>
                </c:pt>
                <c:pt idx="9">
                  <c:v>CENTAR ZA ODGOJ, OBRAZOVANJE I REHABILITACIJU</c:v>
                </c:pt>
              </c:strCache>
            </c:strRef>
          </c:cat>
          <c:val>
            <c:numRef>
              <c:f>Sheet!$C$4:$C$13</c:f>
              <c:numCache>
                <c:formatCode>#,##0.00</c:formatCode>
                <c:ptCount val="10"/>
                <c:pt idx="0" formatCode="General">
                  <c:v>63.68</c:v>
                </c:pt>
                <c:pt idx="1">
                  <c:v>4.4023145406232285</c:v>
                </c:pt>
                <c:pt idx="2">
                  <c:v>2.6044465480576218</c:v>
                </c:pt>
                <c:pt idx="3">
                  <c:v>1.1327701123275649</c:v>
                </c:pt>
                <c:pt idx="4">
                  <c:v>0.43121552867849122</c:v>
                </c:pt>
                <c:pt idx="5">
                  <c:v>10.904791804828982</c:v>
                </c:pt>
                <c:pt idx="6">
                  <c:v>8.5177677650660684</c:v>
                </c:pt>
                <c:pt idx="7">
                  <c:v>3.535467991603908</c:v>
                </c:pt>
                <c:pt idx="8">
                  <c:v>0.65538842213237691</c:v>
                </c:pt>
                <c:pt idx="9">
                  <c:v>4.1358939455310031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9-7106-4040-95EF-8E0FAA3B67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r-H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Ekonomska namjena rashoda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r-Latn-R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6D7-495A-AF9D-EBA6B439983C}"/>
                </c:ext>
              </c:extLst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6D7-495A-AF9D-EBA6B439983C}"/>
                </c:ext>
              </c:extLst>
            </c:dLbl>
            <c:dLbl>
              <c:idx val="2"/>
              <c:layout>
                <c:manualLayout>
                  <c:x val="0.1138888888888888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6D7-495A-AF9D-EBA6B43998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sr-Latn-R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Sheet!$A$4:$A$6</c:f>
              <c:strCache>
                <c:ptCount val="3"/>
                <c:pt idx="0">
                  <c:v>Rashodi poslovanja</c:v>
                </c:pt>
                <c:pt idx="1">
                  <c:v>Rashodi za nabavu nefinancijske imovine_investicijska ulaganja</c:v>
                </c:pt>
                <c:pt idx="2">
                  <c:v>Izdaci za financijsku imovinu i otplate zajmova</c:v>
                </c:pt>
              </c:strCache>
            </c:strRef>
          </c:cat>
          <c:val>
            <c:numRef>
              <c:f>Sheet!$B$4:$B$6</c:f>
              <c:numCache>
                <c:formatCode>#,##0.00</c:formatCode>
                <c:ptCount val="3"/>
                <c:pt idx="0">
                  <c:v>25768649</c:v>
                </c:pt>
                <c:pt idx="1">
                  <c:v>14776142</c:v>
                </c:pt>
                <c:pt idx="2">
                  <c:v>2712000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D7-495A-AF9D-EBA6B439983C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Sheet!$A$4:$A$6</c:f>
              <c:strCache>
                <c:ptCount val="3"/>
                <c:pt idx="0">
                  <c:v>Rashodi poslovanja</c:v>
                </c:pt>
                <c:pt idx="1">
                  <c:v>Rashodi za nabavu nefinancijske imovine_investicijska ulaganja</c:v>
                </c:pt>
                <c:pt idx="2">
                  <c:v>Izdaci za financijsku imovinu i otplate zajmova</c:v>
                </c:pt>
              </c:strCache>
            </c:strRef>
          </c:cat>
          <c:val>
            <c:numRef>
              <c:f>Sheet!$C$4:$C$6</c:f>
              <c:numCache>
                <c:formatCode>#,##0.00</c:formatCode>
                <c:ptCount val="3"/>
                <c:pt idx="0">
                  <c:v>59.571337596448153</c:v>
                </c:pt>
                <c:pt idx="1">
                  <c:v>34.159126598179689</c:v>
                </c:pt>
                <c:pt idx="2">
                  <c:v>6.2695358053721559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D7-495A-AF9D-EBA6B43998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77819872"/>
        <c:axId val="577818432"/>
      </c:barChart>
      <c:catAx>
        <c:axId val="577819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r-Latn-RS"/>
          </a:p>
        </c:txPr>
        <c:crossAx val="577818432"/>
        <c:crosses val="autoZero"/>
        <c:auto val="1"/>
        <c:lblAlgn val="ctr"/>
        <c:lblOffset val="100"/>
        <c:noMultiLvlLbl val="0"/>
      </c:catAx>
      <c:valAx>
        <c:axId val="57781843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0" sourceLinked="1"/>
        <c:majorTickMark val="none"/>
        <c:minorTickMark val="none"/>
        <c:tickLblPos val="nextTo"/>
        <c:crossAx val="577819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r-Latn-R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2EBF57-3F2D-40BB-A3EE-DF369925415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7C57CD-BBF6-4F51-84D1-7E0311D638B0}">
      <dgm:prSet/>
      <dgm:spPr>
        <a:gradFill rotWithShape="0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</dgm:spPr>
      <dgm:t>
        <a:bodyPr/>
        <a:lstStyle/>
        <a:p>
          <a:r>
            <a:rPr lang="hr-HR" b="1" dirty="0"/>
            <a:t>Proračunski korisnici Grada Križevaca su:</a:t>
          </a:r>
          <a:endParaRPr lang="en-US" dirty="0"/>
        </a:p>
      </dgm:t>
    </dgm:pt>
    <dgm:pt modelId="{8F42E9DB-5941-4702-8169-46E0A49193A4}" type="parTrans" cxnId="{3D0F76AB-BE7B-4296-B90B-40C8B0D0C796}">
      <dgm:prSet/>
      <dgm:spPr/>
      <dgm:t>
        <a:bodyPr/>
        <a:lstStyle/>
        <a:p>
          <a:endParaRPr lang="en-US"/>
        </a:p>
      </dgm:t>
    </dgm:pt>
    <dgm:pt modelId="{DA54D593-6509-4F0F-85D5-7AA96FD34742}" type="sibTrans" cxnId="{3D0F76AB-BE7B-4296-B90B-40C8B0D0C796}">
      <dgm:prSet/>
      <dgm:spPr/>
      <dgm:t>
        <a:bodyPr/>
        <a:lstStyle/>
        <a:p>
          <a:endParaRPr lang="en-US"/>
        </a:p>
      </dgm:t>
    </dgm:pt>
    <dgm:pt modelId="{6CC55398-6181-4618-AA65-DFED45789DC5}">
      <dgm:prSet/>
      <dgm:spPr/>
      <dgm:t>
        <a:bodyPr/>
        <a:lstStyle/>
        <a:p>
          <a:r>
            <a:rPr lang="hr-HR" dirty="0"/>
            <a:t>Dječji vrtić Križevci</a:t>
          </a:r>
          <a:endParaRPr lang="en-US" dirty="0"/>
        </a:p>
      </dgm:t>
    </dgm:pt>
    <dgm:pt modelId="{00CF6A19-E028-42C4-9ACD-689975481579}" type="parTrans" cxnId="{85BACCA8-3448-4C6C-84BD-66C6C5C58AB0}">
      <dgm:prSet/>
      <dgm:spPr/>
      <dgm:t>
        <a:bodyPr/>
        <a:lstStyle/>
        <a:p>
          <a:endParaRPr lang="en-US"/>
        </a:p>
      </dgm:t>
    </dgm:pt>
    <dgm:pt modelId="{CFED93D5-9377-46D0-BFED-C4F86F2E7A77}" type="sibTrans" cxnId="{85BACCA8-3448-4C6C-84BD-66C6C5C58AB0}">
      <dgm:prSet/>
      <dgm:spPr/>
      <dgm:t>
        <a:bodyPr/>
        <a:lstStyle/>
        <a:p>
          <a:endParaRPr lang="en-US"/>
        </a:p>
      </dgm:t>
    </dgm:pt>
    <dgm:pt modelId="{BC522849-1963-45C8-B80B-690E67364966}">
      <dgm:prSet/>
      <dgm:spPr/>
      <dgm:t>
        <a:bodyPr/>
        <a:lstStyle/>
        <a:p>
          <a:r>
            <a:rPr lang="hr-HR" dirty="0"/>
            <a:t>Osnovna škola Ljudevita </a:t>
          </a:r>
          <a:r>
            <a:rPr lang="hr-HR" dirty="0" err="1"/>
            <a:t>Modeca</a:t>
          </a:r>
          <a:r>
            <a:rPr lang="hr-HR" dirty="0"/>
            <a:t> Križevci</a:t>
          </a:r>
          <a:endParaRPr lang="en-US" dirty="0"/>
        </a:p>
      </dgm:t>
    </dgm:pt>
    <dgm:pt modelId="{97A3167E-D55A-4B25-9E65-B46673308806}" type="parTrans" cxnId="{78D28087-29F2-4749-9B5D-594AEC069C7A}">
      <dgm:prSet/>
      <dgm:spPr/>
      <dgm:t>
        <a:bodyPr/>
        <a:lstStyle/>
        <a:p>
          <a:endParaRPr lang="en-US"/>
        </a:p>
      </dgm:t>
    </dgm:pt>
    <dgm:pt modelId="{226B0F3E-C466-429E-9894-E2F1EF93152F}" type="sibTrans" cxnId="{78D28087-29F2-4749-9B5D-594AEC069C7A}">
      <dgm:prSet/>
      <dgm:spPr/>
      <dgm:t>
        <a:bodyPr/>
        <a:lstStyle/>
        <a:p>
          <a:endParaRPr lang="en-US"/>
        </a:p>
      </dgm:t>
    </dgm:pt>
    <dgm:pt modelId="{142E8315-928F-4C05-9611-30669EF86E97}">
      <dgm:prSet/>
      <dgm:spPr/>
      <dgm:t>
        <a:bodyPr/>
        <a:lstStyle/>
        <a:p>
          <a:r>
            <a:rPr lang="hr-HR" dirty="0"/>
            <a:t>Osnovna škola „Vladimir Nazor” Križevci</a:t>
          </a:r>
          <a:endParaRPr lang="en-US" dirty="0"/>
        </a:p>
      </dgm:t>
    </dgm:pt>
    <dgm:pt modelId="{50EEC628-88A0-4873-B05C-607F73012D73}" type="parTrans" cxnId="{A57E6CE3-C177-4DB8-95DC-FF067F723422}">
      <dgm:prSet/>
      <dgm:spPr/>
      <dgm:t>
        <a:bodyPr/>
        <a:lstStyle/>
        <a:p>
          <a:endParaRPr lang="en-US"/>
        </a:p>
      </dgm:t>
    </dgm:pt>
    <dgm:pt modelId="{6C4FF8E5-E3B2-4A0E-BBF0-C51FD2586509}" type="sibTrans" cxnId="{A57E6CE3-C177-4DB8-95DC-FF067F723422}">
      <dgm:prSet/>
      <dgm:spPr/>
      <dgm:t>
        <a:bodyPr/>
        <a:lstStyle/>
        <a:p>
          <a:endParaRPr lang="en-US"/>
        </a:p>
      </dgm:t>
    </dgm:pt>
    <dgm:pt modelId="{26BBBB0F-6C7F-4400-8FDB-6540BB301848}">
      <dgm:prSet/>
      <dgm:spPr/>
      <dgm:t>
        <a:bodyPr/>
        <a:lstStyle/>
        <a:p>
          <a:r>
            <a:rPr lang="hr-HR"/>
            <a:t>Centar za odgoj, obrazovanje i rehabilitaciju Križevci</a:t>
          </a:r>
          <a:endParaRPr lang="en-US"/>
        </a:p>
      </dgm:t>
    </dgm:pt>
    <dgm:pt modelId="{51894B13-15F8-4DB5-8123-8328C5407915}" type="parTrans" cxnId="{271E6228-8740-41ED-A754-D5261C7F632D}">
      <dgm:prSet/>
      <dgm:spPr/>
      <dgm:t>
        <a:bodyPr/>
        <a:lstStyle/>
        <a:p>
          <a:endParaRPr lang="en-US"/>
        </a:p>
      </dgm:t>
    </dgm:pt>
    <dgm:pt modelId="{14A5B15C-8508-4FFD-90C7-E438232C650F}" type="sibTrans" cxnId="{271E6228-8740-41ED-A754-D5261C7F632D}">
      <dgm:prSet/>
      <dgm:spPr/>
      <dgm:t>
        <a:bodyPr/>
        <a:lstStyle/>
        <a:p>
          <a:endParaRPr lang="en-US"/>
        </a:p>
      </dgm:t>
    </dgm:pt>
    <dgm:pt modelId="{CE36369A-B744-4A70-83F6-00093575F22E}">
      <dgm:prSet/>
      <dgm:spPr/>
      <dgm:t>
        <a:bodyPr/>
        <a:lstStyle/>
        <a:p>
          <a:r>
            <a:rPr lang="hr-HR" dirty="0"/>
            <a:t>Glazbena škola Alberta </a:t>
          </a:r>
          <a:r>
            <a:rPr lang="hr-HR" dirty="0" err="1"/>
            <a:t>Štrige</a:t>
          </a:r>
          <a:r>
            <a:rPr lang="hr-HR" dirty="0"/>
            <a:t> Križevci</a:t>
          </a:r>
          <a:endParaRPr lang="en-US" dirty="0"/>
        </a:p>
      </dgm:t>
    </dgm:pt>
    <dgm:pt modelId="{74DF5B05-43A8-4AF1-BF1E-3E42B5CE3E28}" type="parTrans" cxnId="{27FAC1FB-CC24-4639-9B6E-F9E9094023CC}">
      <dgm:prSet/>
      <dgm:spPr/>
      <dgm:t>
        <a:bodyPr/>
        <a:lstStyle/>
        <a:p>
          <a:endParaRPr lang="en-US"/>
        </a:p>
      </dgm:t>
    </dgm:pt>
    <dgm:pt modelId="{A68BC2F2-56EE-4975-B133-75290B95EA8F}" type="sibTrans" cxnId="{27FAC1FB-CC24-4639-9B6E-F9E9094023CC}">
      <dgm:prSet/>
      <dgm:spPr/>
      <dgm:t>
        <a:bodyPr/>
        <a:lstStyle/>
        <a:p>
          <a:endParaRPr lang="en-US"/>
        </a:p>
      </dgm:t>
    </dgm:pt>
    <dgm:pt modelId="{A7EA0AA9-FFE0-4D23-97C7-33931321AE6F}">
      <dgm:prSet/>
      <dgm:spPr/>
      <dgm:t>
        <a:bodyPr/>
        <a:lstStyle/>
        <a:p>
          <a:r>
            <a:rPr lang="hr-HR" dirty="0"/>
            <a:t>Pučko otvoreno učilište Križevci</a:t>
          </a:r>
          <a:endParaRPr lang="en-US" dirty="0"/>
        </a:p>
      </dgm:t>
    </dgm:pt>
    <dgm:pt modelId="{15CBBCC9-E104-4F1E-9D08-6F51EFDEFD97}" type="parTrans" cxnId="{D5862114-A8E5-46DA-B8F3-3BFBB7F38813}">
      <dgm:prSet/>
      <dgm:spPr/>
      <dgm:t>
        <a:bodyPr/>
        <a:lstStyle/>
        <a:p>
          <a:endParaRPr lang="en-US"/>
        </a:p>
      </dgm:t>
    </dgm:pt>
    <dgm:pt modelId="{39DD0649-3A07-4806-9FF7-BACFF6FD842C}" type="sibTrans" cxnId="{D5862114-A8E5-46DA-B8F3-3BFBB7F38813}">
      <dgm:prSet/>
      <dgm:spPr/>
      <dgm:t>
        <a:bodyPr/>
        <a:lstStyle/>
        <a:p>
          <a:endParaRPr lang="en-US"/>
        </a:p>
      </dgm:t>
    </dgm:pt>
    <dgm:pt modelId="{36FD0EFF-83F5-469A-BA10-F9AE2D7050E3}">
      <dgm:prSet/>
      <dgm:spPr/>
      <dgm:t>
        <a:bodyPr/>
        <a:lstStyle/>
        <a:p>
          <a:r>
            <a:rPr lang="hr-HR"/>
            <a:t>Gradska knjižnica „Franjo Marković” Križevci</a:t>
          </a:r>
          <a:endParaRPr lang="en-US"/>
        </a:p>
      </dgm:t>
    </dgm:pt>
    <dgm:pt modelId="{3C0A93B8-5015-4E7A-B871-4010C17749BF}" type="parTrans" cxnId="{69190C83-94FD-4AD9-B2E8-C66A9D09C807}">
      <dgm:prSet/>
      <dgm:spPr/>
      <dgm:t>
        <a:bodyPr/>
        <a:lstStyle/>
        <a:p>
          <a:endParaRPr lang="en-US"/>
        </a:p>
      </dgm:t>
    </dgm:pt>
    <dgm:pt modelId="{41A595D1-7B68-4C35-A870-0FB78E8B2937}" type="sibTrans" cxnId="{69190C83-94FD-4AD9-B2E8-C66A9D09C807}">
      <dgm:prSet/>
      <dgm:spPr/>
      <dgm:t>
        <a:bodyPr/>
        <a:lstStyle/>
        <a:p>
          <a:endParaRPr lang="en-US"/>
        </a:p>
      </dgm:t>
    </dgm:pt>
    <dgm:pt modelId="{9C10C15C-0E73-4C4E-91F8-14D3EB45C01B}">
      <dgm:prSet/>
      <dgm:spPr/>
      <dgm:t>
        <a:bodyPr/>
        <a:lstStyle/>
        <a:p>
          <a:r>
            <a:rPr lang="hr-HR"/>
            <a:t>Gradski muzej Križevci</a:t>
          </a:r>
          <a:endParaRPr lang="en-US"/>
        </a:p>
      </dgm:t>
    </dgm:pt>
    <dgm:pt modelId="{57EFA7FB-1C9C-4C77-A710-A9014544C9A8}" type="parTrans" cxnId="{3D90509A-159D-4F57-BB89-B2B3B52A890A}">
      <dgm:prSet/>
      <dgm:spPr/>
      <dgm:t>
        <a:bodyPr/>
        <a:lstStyle/>
        <a:p>
          <a:endParaRPr lang="en-US"/>
        </a:p>
      </dgm:t>
    </dgm:pt>
    <dgm:pt modelId="{89219DE2-1A2F-4421-A160-CE07B9614C7F}" type="sibTrans" cxnId="{3D90509A-159D-4F57-BB89-B2B3B52A890A}">
      <dgm:prSet/>
      <dgm:spPr/>
      <dgm:t>
        <a:bodyPr/>
        <a:lstStyle/>
        <a:p>
          <a:endParaRPr lang="en-US"/>
        </a:p>
      </dgm:t>
    </dgm:pt>
    <dgm:pt modelId="{8A45758B-87C2-469B-AE25-43F98CA20F9F}">
      <dgm:prSet/>
      <dgm:spPr/>
      <dgm:t>
        <a:bodyPr/>
        <a:lstStyle/>
        <a:p>
          <a:r>
            <a:rPr lang="hr-HR" dirty="0"/>
            <a:t>Javna vatrogasna postrojba Grada Križevaca</a:t>
          </a:r>
          <a:endParaRPr lang="en-US" dirty="0"/>
        </a:p>
      </dgm:t>
    </dgm:pt>
    <dgm:pt modelId="{1809CBCB-BE0E-48F2-9D64-952CDBB86068}" type="parTrans" cxnId="{A3994B5C-CF52-4532-8E6B-26862F04819E}">
      <dgm:prSet/>
      <dgm:spPr/>
      <dgm:t>
        <a:bodyPr/>
        <a:lstStyle/>
        <a:p>
          <a:endParaRPr lang="en-US"/>
        </a:p>
      </dgm:t>
    </dgm:pt>
    <dgm:pt modelId="{D1B8D036-5C72-480A-BCBA-B5773D1E22C7}" type="sibTrans" cxnId="{A3994B5C-CF52-4532-8E6B-26862F04819E}">
      <dgm:prSet/>
      <dgm:spPr/>
      <dgm:t>
        <a:bodyPr/>
        <a:lstStyle/>
        <a:p>
          <a:endParaRPr lang="en-US"/>
        </a:p>
      </dgm:t>
    </dgm:pt>
    <dgm:pt modelId="{F3E122FA-A6B3-4FCA-BE16-0FE5DB28B18A}" type="pres">
      <dgm:prSet presAssocID="{732EBF57-3F2D-40BB-A3EE-DF3699254155}" presName="vert0" presStyleCnt="0">
        <dgm:presLayoutVars>
          <dgm:dir/>
          <dgm:animOne val="branch"/>
          <dgm:animLvl val="lvl"/>
        </dgm:presLayoutVars>
      </dgm:prSet>
      <dgm:spPr/>
    </dgm:pt>
    <dgm:pt modelId="{2B607265-44A5-4351-B425-6A9623C63CBF}" type="pres">
      <dgm:prSet presAssocID="{1B7C57CD-BBF6-4F51-84D1-7E0311D638B0}" presName="thickLine" presStyleLbl="alignNode1" presStyleIdx="0" presStyleCnt="1" custLinFactNeighborX="-5432"/>
      <dgm:spPr/>
    </dgm:pt>
    <dgm:pt modelId="{D71E64FB-DC79-490D-A389-E61428AA159A}" type="pres">
      <dgm:prSet presAssocID="{1B7C57CD-BBF6-4F51-84D1-7E0311D638B0}" presName="horz1" presStyleCnt="0"/>
      <dgm:spPr/>
    </dgm:pt>
    <dgm:pt modelId="{4C65C49A-D36B-444A-BB1B-94AB3A5E302B}" type="pres">
      <dgm:prSet presAssocID="{1B7C57CD-BBF6-4F51-84D1-7E0311D638B0}" presName="tx1" presStyleLbl="revTx" presStyleIdx="0" presStyleCnt="10" custLinFactNeighborX="-3419" custLinFactNeighborY="0"/>
      <dgm:spPr/>
    </dgm:pt>
    <dgm:pt modelId="{C8779990-8B83-46FB-8810-029CB77986CD}" type="pres">
      <dgm:prSet presAssocID="{1B7C57CD-BBF6-4F51-84D1-7E0311D638B0}" presName="vert1" presStyleCnt="0"/>
      <dgm:spPr/>
    </dgm:pt>
    <dgm:pt modelId="{66B992CE-1E1D-4CD0-8418-AC5E3701A619}" type="pres">
      <dgm:prSet presAssocID="{6CC55398-6181-4618-AA65-DFED45789DC5}" presName="vertSpace2a" presStyleCnt="0"/>
      <dgm:spPr/>
    </dgm:pt>
    <dgm:pt modelId="{47DB23A6-3818-436F-8A6C-CD6FD4B7340A}" type="pres">
      <dgm:prSet presAssocID="{6CC55398-6181-4618-AA65-DFED45789DC5}" presName="horz2" presStyleCnt="0"/>
      <dgm:spPr/>
    </dgm:pt>
    <dgm:pt modelId="{AE3D759A-2663-4E30-A049-48659E7BB706}" type="pres">
      <dgm:prSet presAssocID="{6CC55398-6181-4618-AA65-DFED45789DC5}" presName="horzSpace2" presStyleCnt="0"/>
      <dgm:spPr/>
    </dgm:pt>
    <dgm:pt modelId="{0EDB47E7-B89D-46AD-A57B-191F3C54040B}" type="pres">
      <dgm:prSet presAssocID="{6CC55398-6181-4618-AA65-DFED45789DC5}" presName="tx2" presStyleLbl="revTx" presStyleIdx="1" presStyleCnt="10"/>
      <dgm:spPr/>
    </dgm:pt>
    <dgm:pt modelId="{CD80896D-2322-4FEA-A4EA-614450523434}" type="pres">
      <dgm:prSet presAssocID="{6CC55398-6181-4618-AA65-DFED45789DC5}" presName="vert2" presStyleCnt="0"/>
      <dgm:spPr/>
    </dgm:pt>
    <dgm:pt modelId="{2232060B-49DB-4568-99EE-76433D06A4D9}" type="pres">
      <dgm:prSet presAssocID="{6CC55398-6181-4618-AA65-DFED45789DC5}" presName="thinLine2b" presStyleLbl="callout" presStyleIdx="0" presStyleCnt="9"/>
      <dgm:spPr/>
    </dgm:pt>
    <dgm:pt modelId="{533BFD66-0AE2-45DD-9105-F762AC2B57D0}" type="pres">
      <dgm:prSet presAssocID="{6CC55398-6181-4618-AA65-DFED45789DC5}" presName="vertSpace2b" presStyleCnt="0"/>
      <dgm:spPr/>
    </dgm:pt>
    <dgm:pt modelId="{FA734EF8-C744-4E94-A70F-888EA904199A}" type="pres">
      <dgm:prSet presAssocID="{BC522849-1963-45C8-B80B-690E67364966}" presName="horz2" presStyleCnt="0"/>
      <dgm:spPr/>
    </dgm:pt>
    <dgm:pt modelId="{0BB749E7-99EB-4FBD-A175-6F72BA24D167}" type="pres">
      <dgm:prSet presAssocID="{BC522849-1963-45C8-B80B-690E67364966}" presName="horzSpace2" presStyleCnt="0"/>
      <dgm:spPr/>
    </dgm:pt>
    <dgm:pt modelId="{90654141-BFD6-4515-8727-BD2B3D4C043A}" type="pres">
      <dgm:prSet presAssocID="{BC522849-1963-45C8-B80B-690E67364966}" presName="tx2" presStyleLbl="revTx" presStyleIdx="2" presStyleCnt="10"/>
      <dgm:spPr/>
    </dgm:pt>
    <dgm:pt modelId="{63858471-F17F-424D-A906-D91554933368}" type="pres">
      <dgm:prSet presAssocID="{BC522849-1963-45C8-B80B-690E67364966}" presName="vert2" presStyleCnt="0"/>
      <dgm:spPr/>
    </dgm:pt>
    <dgm:pt modelId="{3C816653-6B4E-4395-BCB3-7F8CF1737474}" type="pres">
      <dgm:prSet presAssocID="{BC522849-1963-45C8-B80B-690E67364966}" presName="thinLine2b" presStyleLbl="callout" presStyleIdx="1" presStyleCnt="9"/>
      <dgm:spPr/>
    </dgm:pt>
    <dgm:pt modelId="{BBB2350B-6236-4FF4-945A-D74C70D1F9B8}" type="pres">
      <dgm:prSet presAssocID="{BC522849-1963-45C8-B80B-690E67364966}" presName="vertSpace2b" presStyleCnt="0"/>
      <dgm:spPr/>
    </dgm:pt>
    <dgm:pt modelId="{96E2F009-1282-4E3B-BD41-ABA58132F9F5}" type="pres">
      <dgm:prSet presAssocID="{142E8315-928F-4C05-9611-30669EF86E97}" presName="horz2" presStyleCnt="0"/>
      <dgm:spPr/>
    </dgm:pt>
    <dgm:pt modelId="{22734437-0129-4F73-907D-6A9DFFB01C23}" type="pres">
      <dgm:prSet presAssocID="{142E8315-928F-4C05-9611-30669EF86E97}" presName="horzSpace2" presStyleCnt="0"/>
      <dgm:spPr/>
    </dgm:pt>
    <dgm:pt modelId="{EE05954E-7BD7-4585-A4CE-899CB1DB1F3B}" type="pres">
      <dgm:prSet presAssocID="{142E8315-928F-4C05-9611-30669EF86E97}" presName="tx2" presStyleLbl="revTx" presStyleIdx="3" presStyleCnt="10"/>
      <dgm:spPr/>
    </dgm:pt>
    <dgm:pt modelId="{567A3B82-1F6A-45DA-AB92-5D7453B8548A}" type="pres">
      <dgm:prSet presAssocID="{142E8315-928F-4C05-9611-30669EF86E97}" presName="vert2" presStyleCnt="0"/>
      <dgm:spPr/>
    </dgm:pt>
    <dgm:pt modelId="{DCF9C458-A6A0-470A-BB5A-02A0098851D6}" type="pres">
      <dgm:prSet presAssocID="{142E8315-928F-4C05-9611-30669EF86E97}" presName="thinLine2b" presStyleLbl="callout" presStyleIdx="2" presStyleCnt="9"/>
      <dgm:spPr/>
    </dgm:pt>
    <dgm:pt modelId="{D03D8146-4060-4506-90FB-E7AF8ACE58A3}" type="pres">
      <dgm:prSet presAssocID="{142E8315-928F-4C05-9611-30669EF86E97}" presName="vertSpace2b" presStyleCnt="0"/>
      <dgm:spPr/>
    </dgm:pt>
    <dgm:pt modelId="{A9751BB9-76CE-4DAD-A8E2-74342B8A1E78}" type="pres">
      <dgm:prSet presAssocID="{26BBBB0F-6C7F-4400-8FDB-6540BB301848}" presName="horz2" presStyleCnt="0"/>
      <dgm:spPr/>
    </dgm:pt>
    <dgm:pt modelId="{4F7D4029-CCDE-45C2-9C5C-CC2DD8F3F5C4}" type="pres">
      <dgm:prSet presAssocID="{26BBBB0F-6C7F-4400-8FDB-6540BB301848}" presName="horzSpace2" presStyleCnt="0"/>
      <dgm:spPr/>
    </dgm:pt>
    <dgm:pt modelId="{0C167542-171A-4206-AE7A-17ACC2A08F75}" type="pres">
      <dgm:prSet presAssocID="{26BBBB0F-6C7F-4400-8FDB-6540BB301848}" presName="tx2" presStyleLbl="revTx" presStyleIdx="4" presStyleCnt="10"/>
      <dgm:spPr/>
    </dgm:pt>
    <dgm:pt modelId="{D6F38687-486B-49C9-B6FE-46845E03B3AD}" type="pres">
      <dgm:prSet presAssocID="{26BBBB0F-6C7F-4400-8FDB-6540BB301848}" presName="vert2" presStyleCnt="0"/>
      <dgm:spPr/>
    </dgm:pt>
    <dgm:pt modelId="{E68C711A-89AB-41C6-A490-10542A431387}" type="pres">
      <dgm:prSet presAssocID="{26BBBB0F-6C7F-4400-8FDB-6540BB301848}" presName="thinLine2b" presStyleLbl="callout" presStyleIdx="3" presStyleCnt="9"/>
      <dgm:spPr/>
    </dgm:pt>
    <dgm:pt modelId="{D65BCDDD-7ABE-4BAC-8A26-573B9EE8D8A8}" type="pres">
      <dgm:prSet presAssocID="{26BBBB0F-6C7F-4400-8FDB-6540BB301848}" presName="vertSpace2b" presStyleCnt="0"/>
      <dgm:spPr/>
    </dgm:pt>
    <dgm:pt modelId="{FC3B6703-C13A-4BF1-AAC6-4CB3A0E408FF}" type="pres">
      <dgm:prSet presAssocID="{CE36369A-B744-4A70-83F6-00093575F22E}" presName="horz2" presStyleCnt="0"/>
      <dgm:spPr/>
    </dgm:pt>
    <dgm:pt modelId="{F3F19C51-E13B-43CF-94C7-B1EE485D9D2C}" type="pres">
      <dgm:prSet presAssocID="{CE36369A-B744-4A70-83F6-00093575F22E}" presName="horzSpace2" presStyleCnt="0"/>
      <dgm:spPr/>
    </dgm:pt>
    <dgm:pt modelId="{00EA0775-263B-4F4A-AFFC-FB63EB779F9E}" type="pres">
      <dgm:prSet presAssocID="{CE36369A-B744-4A70-83F6-00093575F22E}" presName="tx2" presStyleLbl="revTx" presStyleIdx="5" presStyleCnt="10"/>
      <dgm:spPr/>
    </dgm:pt>
    <dgm:pt modelId="{F47BFC1F-E93A-4A33-887C-7A64005A7979}" type="pres">
      <dgm:prSet presAssocID="{CE36369A-B744-4A70-83F6-00093575F22E}" presName="vert2" presStyleCnt="0"/>
      <dgm:spPr/>
    </dgm:pt>
    <dgm:pt modelId="{2D2B3EFD-924F-4349-A2D6-38D423FE53D1}" type="pres">
      <dgm:prSet presAssocID="{CE36369A-B744-4A70-83F6-00093575F22E}" presName="thinLine2b" presStyleLbl="callout" presStyleIdx="4" presStyleCnt="9"/>
      <dgm:spPr/>
    </dgm:pt>
    <dgm:pt modelId="{43DB2FB5-294A-47ED-9343-B52F360790E5}" type="pres">
      <dgm:prSet presAssocID="{CE36369A-B744-4A70-83F6-00093575F22E}" presName="vertSpace2b" presStyleCnt="0"/>
      <dgm:spPr/>
    </dgm:pt>
    <dgm:pt modelId="{984EFD5D-3F84-428B-AFF4-4481254595FC}" type="pres">
      <dgm:prSet presAssocID="{A7EA0AA9-FFE0-4D23-97C7-33931321AE6F}" presName="horz2" presStyleCnt="0"/>
      <dgm:spPr/>
    </dgm:pt>
    <dgm:pt modelId="{260D034B-E8FE-4DEA-AF70-0FE5EEB7B839}" type="pres">
      <dgm:prSet presAssocID="{A7EA0AA9-FFE0-4D23-97C7-33931321AE6F}" presName="horzSpace2" presStyleCnt="0"/>
      <dgm:spPr/>
    </dgm:pt>
    <dgm:pt modelId="{10A44419-850A-430B-A1F9-5710AA915F43}" type="pres">
      <dgm:prSet presAssocID="{A7EA0AA9-FFE0-4D23-97C7-33931321AE6F}" presName="tx2" presStyleLbl="revTx" presStyleIdx="6" presStyleCnt="10"/>
      <dgm:spPr/>
    </dgm:pt>
    <dgm:pt modelId="{7E64044B-0B23-43D6-BBE4-0E81F001F61C}" type="pres">
      <dgm:prSet presAssocID="{A7EA0AA9-FFE0-4D23-97C7-33931321AE6F}" presName="vert2" presStyleCnt="0"/>
      <dgm:spPr/>
    </dgm:pt>
    <dgm:pt modelId="{5F6912F9-819B-4840-8A98-A5A37481AE19}" type="pres">
      <dgm:prSet presAssocID="{A7EA0AA9-FFE0-4D23-97C7-33931321AE6F}" presName="thinLine2b" presStyleLbl="callout" presStyleIdx="5" presStyleCnt="9"/>
      <dgm:spPr/>
    </dgm:pt>
    <dgm:pt modelId="{07515020-6AE4-46FF-994E-508168E7D6B8}" type="pres">
      <dgm:prSet presAssocID="{A7EA0AA9-FFE0-4D23-97C7-33931321AE6F}" presName="vertSpace2b" presStyleCnt="0"/>
      <dgm:spPr/>
    </dgm:pt>
    <dgm:pt modelId="{F1B46E67-A2D7-4AEF-9F07-B6B0F349202E}" type="pres">
      <dgm:prSet presAssocID="{36FD0EFF-83F5-469A-BA10-F9AE2D7050E3}" presName="horz2" presStyleCnt="0"/>
      <dgm:spPr/>
    </dgm:pt>
    <dgm:pt modelId="{19040D98-E71D-4C0E-BD4D-C9E1A05DAA92}" type="pres">
      <dgm:prSet presAssocID="{36FD0EFF-83F5-469A-BA10-F9AE2D7050E3}" presName="horzSpace2" presStyleCnt="0"/>
      <dgm:spPr/>
    </dgm:pt>
    <dgm:pt modelId="{E669645A-51E3-45CB-A409-2296ECC74E00}" type="pres">
      <dgm:prSet presAssocID="{36FD0EFF-83F5-469A-BA10-F9AE2D7050E3}" presName="tx2" presStyleLbl="revTx" presStyleIdx="7" presStyleCnt="10"/>
      <dgm:spPr/>
    </dgm:pt>
    <dgm:pt modelId="{884E5252-A9CF-4AC9-BBC8-445B0A014A1E}" type="pres">
      <dgm:prSet presAssocID="{36FD0EFF-83F5-469A-BA10-F9AE2D7050E3}" presName="vert2" presStyleCnt="0"/>
      <dgm:spPr/>
    </dgm:pt>
    <dgm:pt modelId="{ED9FEB58-7550-4ED5-A59C-BD427CC50320}" type="pres">
      <dgm:prSet presAssocID="{36FD0EFF-83F5-469A-BA10-F9AE2D7050E3}" presName="thinLine2b" presStyleLbl="callout" presStyleIdx="6" presStyleCnt="9"/>
      <dgm:spPr/>
    </dgm:pt>
    <dgm:pt modelId="{F763AD72-DE6B-44FC-879F-93A2A3A75978}" type="pres">
      <dgm:prSet presAssocID="{36FD0EFF-83F5-469A-BA10-F9AE2D7050E3}" presName="vertSpace2b" presStyleCnt="0"/>
      <dgm:spPr/>
    </dgm:pt>
    <dgm:pt modelId="{2809157B-E0FA-4497-A803-CB6097C091BC}" type="pres">
      <dgm:prSet presAssocID="{9C10C15C-0E73-4C4E-91F8-14D3EB45C01B}" presName="horz2" presStyleCnt="0"/>
      <dgm:spPr/>
    </dgm:pt>
    <dgm:pt modelId="{E9F54B9D-FEA0-4879-B2E7-163949EBD75B}" type="pres">
      <dgm:prSet presAssocID="{9C10C15C-0E73-4C4E-91F8-14D3EB45C01B}" presName="horzSpace2" presStyleCnt="0"/>
      <dgm:spPr/>
    </dgm:pt>
    <dgm:pt modelId="{C8330C1F-1CBA-41FD-9F22-A7854977FF4A}" type="pres">
      <dgm:prSet presAssocID="{9C10C15C-0E73-4C4E-91F8-14D3EB45C01B}" presName="tx2" presStyleLbl="revTx" presStyleIdx="8" presStyleCnt="10"/>
      <dgm:spPr/>
    </dgm:pt>
    <dgm:pt modelId="{28FDC6B5-BFD8-47F3-98B1-856201775819}" type="pres">
      <dgm:prSet presAssocID="{9C10C15C-0E73-4C4E-91F8-14D3EB45C01B}" presName="vert2" presStyleCnt="0"/>
      <dgm:spPr/>
    </dgm:pt>
    <dgm:pt modelId="{8CFAA6FA-99F4-4E09-838B-3CF59F673B96}" type="pres">
      <dgm:prSet presAssocID="{9C10C15C-0E73-4C4E-91F8-14D3EB45C01B}" presName="thinLine2b" presStyleLbl="callout" presStyleIdx="7" presStyleCnt="9"/>
      <dgm:spPr/>
    </dgm:pt>
    <dgm:pt modelId="{54C69F6C-5F96-495C-B669-2CF8F8657D83}" type="pres">
      <dgm:prSet presAssocID="{9C10C15C-0E73-4C4E-91F8-14D3EB45C01B}" presName="vertSpace2b" presStyleCnt="0"/>
      <dgm:spPr/>
    </dgm:pt>
    <dgm:pt modelId="{8BD5CB1C-6C21-4341-A49A-6107379FF01F}" type="pres">
      <dgm:prSet presAssocID="{8A45758B-87C2-469B-AE25-43F98CA20F9F}" presName="horz2" presStyleCnt="0"/>
      <dgm:spPr/>
    </dgm:pt>
    <dgm:pt modelId="{BDC54859-3FC0-419B-A525-ACAF60DCF82D}" type="pres">
      <dgm:prSet presAssocID="{8A45758B-87C2-469B-AE25-43F98CA20F9F}" presName="horzSpace2" presStyleCnt="0"/>
      <dgm:spPr/>
    </dgm:pt>
    <dgm:pt modelId="{6C2F612E-3112-4857-B0C4-09E7C888CDE1}" type="pres">
      <dgm:prSet presAssocID="{8A45758B-87C2-469B-AE25-43F98CA20F9F}" presName="tx2" presStyleLbl="revTx" presStyleIdx="9" presStyleCnt="10"/>
      <dgm:spPr/>
    </dgm:pt>
    <dgm:pt modelId="{50191CC6-DDE5-45C6-863B-D615DDD8463B}" type="pres">
      <dgm:prSet presAssocID="{8A45758B-87C2-469B-AE25-43F98CA20F9F}" presName="vert2" presStyleCnt="0"/>
      <dgm:spPr/>
    </dgm:pt>
    <dgm:pt modelId="{0BFB3C2C-8D54-45EA-B9FB-ED663B02E9CC}" type="pres">
      <dgm:prSet presAssocID="{8A45758B-87C2-469B-AE25-43F98CA20F9F}" presName="thinLine2b" presStyleLbl="callout" presStyleIdx="8" presStyleCnt="9"/>
      <dgm:spPr/>
    </dgm:pt>
    <dgm:pt modelId="{9CC21066-692B-4837-8BA9-D3C6D96E7FB6}" type="pres">
      <dgm:prSet presAssocID="{8A45758B-87C2-469B-AE25-43F98CA20F9F}" presName="vertSpace2b" presStyleCnt="0"/>
      <dgm:spPr/>
    </dgm:pt>
  </dgm:ptLst>
  <dgm:cxnLst>
    <dgm:cxn modelId="{D5862114-A8E5-46DA-B8F3-3BFBB7F38813}" srcId="{1B7C57CD-BBF6-4F51-84D1-7E0311D638B0}" destId="{A7EA0AA9-FFE0-4D23-97C7-33931321AE6F}" srcOrd="5" destOrd="0" parTransId="{15CBBCC9-E104-4F1E-9D08-6F51EFDEFD97}" sibTransId="{39DD0649-3A07-4806-9FF7-BACFF6FD842C}"/>
    <dgm:cxn modelId="{F78E6E22-1F90-4ABF-822D-44B60A618FA2}" type="presOf" srcId="{732EBF57-3F2D-40BB-A3EE-DF3699254155}" destId="{F3E122FA-A6B3-4FCA-BE16-0FE5DB28B18A}" srcOrd="0" destOrd="0" presId="urn:microsoft.com/office/officeart/2008/layout/LinedList"/>
    <dgm:cxn modelId="{271E6228-8740-41ED-A754-D5261C7F632D}" srcId="{1B7C57CD-BBF6-4F51-84D1-7E0311D638B0}" destId="{26BBBB0F-6C7F-4400-8FDB-6540BB301848}" srcOrd="3" destOrd="0" parTransId="{51894B13-15F8-4DB5-8123-8328C5407915}" sibTransId="{14A5B15C-8508-4FFD-90C7-E438232C650F}"/>
    <dgm:cxn modelId="{C8ABA636-B451-4839-8D82-EAFAFF3B107B}" type="presOf" srcId="{142E8315-928F-4C05-9611-30669EF86E97}" destId="{EE05954E-7BD7-4585-A4CE-899CB1DB1F3B}" srcOrd="0" destOrd="0" presId="urn:microsoft.com/office/officeart/2008/layout/LinedList"/>
    <dgm:cxn modelId="{66E0925B-AA77-41FB-A36A-4AF587EF0631}" type="presOf" srcId="{36FD0EFF-83F5-469A-BA10-F9AE2D7050E3}" destId="{E669645A-51E3-45CB-A409-2296ECC74E00}" srcOrd="0" destOrd="0" presId="urn:microsoft.com/office/officeart/2008/layout/LinedList"/>
    <dgm:cxn modelId="{A3994B5C-CF52-4532-8E6B-26862F04819E}" srcId="{1B7C57CD-BBF6-4F51-84D1-7E0311D638B0}" destId="{8A45758B-87C2-469B-AE25-43F98CA20F9F}" srcOrd="8" destOrd="0" parTransId="{1809CBCB-BE0E-48F2-9D64-952CDBB86068}" sibTransId="{D1B8D036-5C72-480A-BCBA-B5773D1E22C7}"/>
    <dgm:cxn modelId="{1333275F-F38B-467E-86BC-30A41799FC36}" type="presOf" srcId="{6CC55398-6181-4618-AA65-DFED45789DC5}" destId="{0EDB47E7-B89D-46AD-A57B-191F3C54040B}" srcOrd="0" destOrd="0" presId="urn:microsoft.com/office/officeart/2008/layout/LinedList"/>
    <dgm:cxn modelId="{C554D969-B35A-453C-887B-618DE06EFEDF}" type="presOf" srcId="{8A45758B-87C2-469B-AE25-43F98CA20F9F}" destId="{6C2F612E-3112-4857-B0C4-09E7C888CDE1}" srcOrd="0" destOrd="0" presId="urn:microsoft.com/office/officeart/2008/layout/LinedList"/>
    <dgm:cxn modelId="{D470027F-5815-4A1B-8F95-CF15EBD02F5D}" type="presOf" srcId="{1B7C57CD-BBF6-4F51-84D1-7E0311D638B0}" destId="{4C65C49A-D36B-444A-BB1B-94AB3A5E302B}" srcOrd="0" destOrd="0" presId="urn:microsoft.com/office/officeart/2008/layout/LinedList"/>
    <dgm:cxn modelId="{69190C83-94FD-4AD9-B2E8-C66A9D09C807}" srcId="{1B7C57CD-BBF6-4F51-84D1-7E0311D638B0}" destId="{36FD0EFF-83F5-469A-BA10-F9AE2D7050E3}" srcOrd="6" destOrd="0" parTransId="{3C0A93B8-5015-4E7A-B871-4010C17749BF}" sibTransId="{41A595D1-7B68-4C35-A870-0FB78E8B2937}"/>
    <dgm:cxn modelId="{78D28087-29F2-4749-9B5D-594AEC069C7A}" srcId="{1B7C57CD-BBF6-4F51-84D1-7E0311D638B0}" destId="{BC522849-1963-45C8-B80B-690E67364966}" srcOrd="1" destOrd="0" parTransId="{97A3167E-D55A-4B25-9E65-B46673308806}" sibTransId="{226B0F3E-C466-429E-9894-E2F1EF93152F}"/>
    <dgm:cxn modelId="{B2D6138A-6FC7-4CB6-96A6-26C1AB4F38D8}" type="presOf" srcId="{A7EA0AA9-FFE0-4D23-97C7-33931321AE6F}" destId="{10A44419-850A-430B-A1F9-5710AA915F43}" srcOrd="0" destOrd="0" presId="urn:microsoft.com/office/officeart/2008/layout/LinedList"/>
    <dgm:cxn modelId="{3D90509A-159D-4F57-BB89-B2B3B52A890A}" srcId="{1B7C57CD-BBF6-4F51-84D1-7E0311D638B0}" destId="{9C10C15C-0E73-4C4E-91F8-14D3EB45C01B}" srcOrd="7" destOrd="0" parTransId="{57EFA7FB-1C9C-4C77-A710-A9014544C9A8}" sibTransId="{89219DE2-1A2F-4421-A160-CE07B9614C7F}"/>
    <dgm:cxn modelId="{9EC19AA8-D52D-4DA1-B612-7603C4B8077C}" type="presOf" srcId="{CE36369A-B744-4A70-83F6-00093575F22E}" destId="{00EA0775-263B-4F4A-AFFC-FB63EB779F9E}" srcOrd="0" destOrd="0" presId="urn:microsoft.com/office/officeart/2008/layout/LinedList"/>
    <dgm:cxn modelId="{85BACCA8-3448-4C6C-84BD-66C6C5C58AB0}" srcId="{1B7C57CD-BBF6-4F51-84D1-7E0311D638B0}" destId="{6CC55398-6181-4618-AA65-DFED45789DC5}" srcOrd="0" destOrd="0" parTransId="{00CF6A19-E028-42C4-9ACD-689975481579}" sibTransId="{CFED93D5-9377-46D0-BFED-C4F86F2E7A77}"/>
    <dgm:cxn modelId="{A6020BAA-5096-46F3-AB7B-57D57E3E6540}" type="presOf" srcId="{BC522849-1963-45C8-B80B-690E67364966}" destId="{90654141-BFD6-4515-8727-BD2B3D4C043A}" srcOrd="0" destOrd="0" presId="urn:microsoft.com/office/officeart/2008/layout/LinedList"/>
    <dgm:cxn modelId="{3D0F76AB-BE7B-4296-B90B-40C8B0D0C796}" srcId="{732EBF57-3F2D-40BB-A3EE-DF3699254155}" destId="{1B7C57CD-BBF6-4F51-84D1-7E0311D638B0}" srcOrd="0" destOrd="0" parTransId="{8F42E9DB-5941-4702-8169-46E0A49193A4}" sibTransId="{DA54D593-6509-4F0F-85D5-7AA96FD34742}"/>
    <dgm:cxn modelId="{C5775ACB-904E-4CDB-BF91-30E1751DA4F2}" type="presOf" srcId="{9C10C15C-0E73-4C4E-91F8-14D3EB45C01B}" destId="{C8330C1F-1CBA-41FD-9F22-A7854977FF4A}" srcOrd="0" destOrd="0" presId="urn:microsoft.com/office/officeart/2008/layout/LinedList"/>
    <dgm:cxn modelId="{27BD02DE-CB2C-4427-9570-E44D3FD58DD6}" type="presOf" srcId="{26BBBB0F-6C7F-4400-8FDB-6540BB301848}" destId="{0C167542-171A-4206-AE7A-17ACC2A08F75}" srcOrd="0" destOrd="0" presId="urn:microsoft.com/office/officeart/2008/layout/LinedList"/>
    <dgm:cxn modelId="{A57E6CE3-C177-4DB8-95DC-FF067F723422}" srcId="{1B7C57CD-BBF6-4F51-84D1-7E0311D638B0}" destId="{142E8315-928F-4C05-9611-30669EF86E97}" srcOrd="2" destOrd="0" parTransId="{50EEC628-88A0-4873-B05C-607F73012D73}" sibTransId="{6C4FF8E5-E3B2-4A0E-BBF0-C51FD2586509}"/>
    <dgm:cxn modelId="{27FAC1FB-CC24-4639-9B6E-F9E9094023CC}" srcId="{1B7C57CD-BBF6-4F51-84D1-7E0311D638B0}" destId="{CE36369A-B744-4A70-83F6-00093575F22E}" srcOrd="4" destOrd="0" parTransId="{74DF5B05-43A8-4AF1-BF1E-3E42B5CE3E28}" sibTransId="{A68BC2F2-56EE-4975-B133-75290B95EA8F}"/>
    <dgm:cxn modelId="{958655F5-8F48-4661-ACED-AEA31E3EEABC}" type="presParOf" srcId="{F3E122FA-A6B3-4FCA-BE16-0FE5DB28B18A}" destId="{2B607265-44A5-4351-B425-6A9623C63CBF}" srcOrd="0" destOrd="0" presId="urn:microsoft.com/office/officeart/2008/layout/LinedList"/>
    <dgm:cxn modelId="{628FAD72-7223-461D-B48E-493CFE3AEBFC}" type="presParOf" srcId="{F3E122FA-A6B3-4FCA-BE16-0FE5DB28B18A}" destId="{D71E64FB-DC79-490D-A389-E61428AA159A}" srcOrd="1" destOrd="0" presId="urn:microsoft.com/office/officeart/2008/layout/LinedList"/>
    <dgm:cxn modelId="{BBF108A9-F18E-4F55-9D46-7594EB1AD00A}" type="presParOf" srcId="{D71E64FB-DC79-490D-A389-E61428AA159A}" destId="{4C65C49A-D36B-444A-BB1B-94AB3A5E302B}" srcOrd="0" destOrd="0" presId="urn:microsoft.com/office/officeart/2008/layout/LinedList"/>
    <dgm:cxn modelId="{E62B6D48-6C65-4646-9D51-21D39FA97D76}" type="presParOf" srcId="{D71E64FB-DC79-490D-A389-E61428AA159A}" destId="{C8779990-8B83-46FB-8810-029CB77986CD}" srcOrd="1" destOrd="0" presId="urn:microsoft.com/office/officeart/2008/layout/LinedList"/>
    <dgm:cxn modelId="{13B2492C-6FDF-4C94-9D7E-CB3B70240EDE}" type="presParOf" srcId="{C8779990-8B83-46FB-8810-029CB77986CD}" destId="{66B992CE-1E1D-4CD0-8418-AC5E3701A619}" srcOrd="0" destOrd="0" presId="urn:microsoft.com/office/officeart/2008/layout/LinedList"/>
    <dgm:cxn modelId="{BD1474B9-2C47-465F-927E-CD4064BED15F}" type="presParOf" srcId="{C8779990-8B83-46FB-8810-029CB77986CD}" destId="{47DB23A6-3818-436F-8A6C-CD6FD4B7340A}" srcOrd="1" destOrd="0" presId="urn:microsoft.com/office/officeart/2008/layout/LinedList"/>
    <dgm:cxn modelId="{085F87FB-F1E2-4F69-94B8-C6854E4AD2FD}" type="presParOf" srcId="{47DB23A6-3818-436F-8A6C-CD6FD4B7340A}" destId="{AE3D759A-2663-4E30-A049-48659E7BB706}" srcOrd="0" destOrd="0" presId="urn:microsoft.com/office/officeart/2008/layout/LinedList"/>
    <dgm:cxn modelId="{A56CCB7D-DB6D-4AF5-8C5B-618BCD368E97}" type="presParOf" srcId="{47DB23A6-3818-436F-8A6C-CD6FD4B7340A}" destId="{0EDB47E7-B89D-46AD-A57B-191F3C54040B}" srcOrd="1" destOrd="0" presId="urn:microsoft.com/office/officeart/2008/layout/LinedList"/>
    <dgm:cxn modelId="{98261FB2-38E3-4FF2-AFDE-B4F662009F89}" type="presParOf" srcId="{47DB23A6-3818-436F-8A6C-CD6FD4B7340A}" destId="{CD80896D-2322-4FEA-A4EA-614450523434}" srcOrd="2" destOrd="0" presId="urn:microsoft.com/office/officeart/2008/layout/LinedList"/>
    <dgm:cxn modelId="{424CAB9D-7980-460F-A846-9ACFEE53D5EF}" type="presParOf" srcId="{C8779990-8B83-46FB-8810-029CB77986CD}" destId="{2232060B-49DB-4568-99EE-76433D06A4D9}" srcOrd="2" destOrd="0" presId="urn:microsoft.com/office/officeart/2008/layout/LinedList"/>
    <dgm:cxn modelId="{F04EAFE6-005C-4927-BB6F-BF2DC8A7560F}" type="presParOf" srcId="{C8779990-8B83-46FB-8810-029CB77986CD}" destId="{533BFD66-0AE2-45DD-9105-F762AC2B57D0}" srcOrd="3" destOrd="0" presId="urn:microsoft.com/office/officeart/2008/layout/LinedList"/>
    <dgm:cxn modelId="{9C7B591C-FB63-4AB2-8F03-8B42E63EB986}" type="presParOf" srcId="{C8779990-8B83-46FB-8810-029CB77986CD}" destId="{FA734EF8-C744-4E94-A70F-888EA904199A}" srcOrd="4" destOrd="0" presId="urn:microsoft.com/office/officeart/2008/layout/LinedList"/>
    <dgm:cxn modelId="{98B058C3-1ECC-4382-AB18-DEDCD04EEAFE}" type="presParOf" srcId="{FA734EF8-C744-4E94-A70F-888EA904199A}" destId="{0BB749E7-99EB-4FBD-A175-6F72BA24D167}" srcOrd="0" destOrd="0" presId="urn:microsoft.com/office/officeart/2008/layout/LinedList"/>
    <dgm:cxn modelId="{802AACBE-E5AC-48BD-8405-7C16FDF90895}" type="presParOf" srcId="{FA734EF8-C744-4E94-A70F-888EA904199A}" destId="{90654141-BFD6-4515-8727-BD2B3D4C043A}" srcOrd="1" destOrd="0" presId="urn:microsoft.com/office/officeart/2008/layout/LinedList"/>
    <dgm:cxn modelId="{334715B3-11A2-4A63-9972-9446E6F42BBF}" type="presParOf" srcId="{FA734EF8-C744-4E94-A70F-888EA904199A}" destId="{63858471-F17F-424D-A906-D91554933368}" srcOrd="2" destOrd="0" presId="urn:microsoft.com/office/officeart/2008/layout/LinedList"/>
    <dgm:cxn modelId="{9500CEA3-F218-44F8-9742-1F7F7F54D881}" type="presParOf" srcId="{C8779990-8B83-46FB-8810-029CB77986CD}" destId="{3C816653-6B4E-4395-BCB3-7F8CF1737474}" srcOrd="5" destOrd="0" presId="urn:microsoft.com/office/officeart/2008/layout/LinedList"/>
    <dgm:cxn modelId="{6A43093A-D111-4AB5-8EDB-845D638F3967}" type="presParOf" srcId="{C8779990-8B83-46FB-8810-029CB77986CD}" destId="{BBB2350B-6236-4FF4-945A-D74C70D1F9B8}" srcOrd="6" destOrd="0" presId="urn:microsoft.com/office/officeart/2008/layout/LinedList"/>
    <dgm:cxn modelId="{725D774F-A64D-49D0-A45C-ACB3A6F49E6F}" type="presParOf" srcId="{C8779990-8B83-46FB-8810-029CB77986CD}" destId="{96E2F009-1282-4E3B-BD41-ABA58132F9F5}" srcOrd="7" destOrd="0" presId="urn:microsoft.com/office/officeart/2008/layout/LinedList"/>
    <dgm:cxn modelId="{FFD5DCF7-25D4-475B-804A-A82DEAFAF17E}" type="presParOf" srcId="{96E2F009-1282-4E3B-BD41-ABA58132F9F5}" destId="{22734437-0129-4F73-907D-6A9DFFB01C23}" srcOrd="0" destOrd="0" presId="urn:microsoft.com/office/officeart/2008/layout/LinedList"/>
    <dgm:cxn modelId="{981C1A4B-0ABB-40B5-908B-71790B969FBD}" type="presParOf" srcId="{96E2F009-1282-4E3B-BD41-ABA58132F9F5}" destId="{EE05954E-7BD7-4585-A4CE-899CB1DB1F3B}" srcOrd="1" destOrd="0" presId="urn:microsoft.com/office/officeart/2008/layout/LinedList"/>
    <dgm:cxn modelId="{FB17FEAC-9709-4E7E-BF45-ACAEFDEFA17F}" type="presParOf" srcId="{96E2F009-1282-4E3B-BD41-ABA58132F9F5}" destId="{567A3B82-1F6A-45DA-AB92-5D7453B8548A}" srcOrd="2" destOrd="0" presId="urn:microsoft.com/office/officeart/2008/layout/LinedList"/>
    <dgm:cxn modelId="{8F0DF233-FC33-450D-8AC4-92154518BDAE}" type="presParOf" srcId="{C8779990-8B83-46FB-8810-029CB77986CD}" destId="{DCF9C458-A6A0-470A-BB5A-02A0098851D6}" srcOrd="8" destOrd="0" presId="urn:microsoft.com/office/officeart/2008/layout/LinedList"/>
    <dgm:cxn modelId="{9777EB8D-1C77-4031-9BE6-21DA502BE0FD}" type="presParOf" srcId="{C8779990-8B83-46FB-8810-029CB77986CD}" destId="{D03D8146-4060-4506-90FB-E7AF8ACE58A3}" srcOrd="9" destOrd="0" presId="urn:microsoft.com/office/officeart/2008/layout/LinedList"/>
    <dgm:cxn modelId="{03742B24-EA4E-410E-A0D7-9FD40678CDB4}" type="presParOf" srcId="{C8779990-8B83-46FB-8810-029CB77986CD}" destId="{A9751BB9-76CE-4DAD-A8E2-74342B8A1E78}" srcOrd="10" destOrd="0" presId="urn:microsoft.com/office/officeart/2008/layout/LinedList"/>
    <dgm:cxn modelId="{ACCF4363-C60F-4D41-87C7-6BEF61BC5B5D}" type="presParOf" srcId="{A9751BB9-76CE-4DAD-A8E2-74342B8A1E78}" destId="{4F7D4029-CCDE-45C2-9C5C-CC2DD8F3F5C4}" srcOrd="0" destOrd="0" presId="urn:microsoft.com/office/officeart/2008/layout/LinedList"/>
    <dgm:cxn modelId="{366A5DF6-F873-41EB-8941-E65653D30869}" type="presParOf" srcId="{A9751BB9-76CE-4DAD-A8E2-74342B8A1E78}" destId="{0C167542-171A-4206-AE7A-17ACC2A08F75}" srcOrd="1" destOrd="0" presId="urn:microsoft.com/office/officeart/2008/layout/LinedList"/>
    <dgm:cxn modelId="{0B69F1B7-F96A-4132-80E5-965E9A410B56}" type="presParOf" srcId="{A9751BB9-76CE-4DAD-A8E2-74342B8A1E78}" destId="{D6F38687-486B-49C9-B6FE-46845E03B3AD}" srcOrd="2" destOrd="0" presId="urn:microsoft.com/office/officeart/2008/layout/LinedList"/>
    <dgm:cxn modelId="{50D3C531-85F5-4780-A0CD-3CDB56C88E93}" type="presParOf" srcId="{C8779990-8B83-46FB-8810-029CB77986CD}" destId="{E68C711A-89AB-41C6-A490-10542A431387}" srcOrd="11" destOrd="0" presId="urn:microsoft.com/office/officeart/2008/layout/LinedList"/>
    <dgm:cxn modelId="{DB934F15-95E1-44CA-8A1B-E4EC50CD0860}" type="presParOf" srcId="{C8779990-8B83-46FB-8810-029CB77986CD}" destId="{D65BCDDD-7ABE-4BAC-8A26-573B9EE8D8A8}" srcOrd="12" destOrd="0" presId="urn:microsoft.com/office/officeart/2008/layout/LinedList"/>
    <dgm:cxn modelId="{D5CF35F2-10F6-4365-A3E4-77DDC42D755D}" type="presParOf" srcId="{C8779990-8B83-46FB-8810-029CB77986CD}" destId="{FC3B6703-C13A-4BF1-AAC6-4CB3A0E408FF}" srcOrd="13" destOrd="0" presId="urn:microsoft.com/office/officeart/2008/layout/LinedList"/>
    <dgm:cxn modelId="{5F3E930D-CBF0-41E3-88E2-8C3418A6FB43}" type="presParOf" srcId="{FC3B6703-C13A-4BF1-AAC6-4CB3A0E408FF}" destId="{F3F19C51-E13B-43CF-94C7-B1EE485D9D2C}" srcOrd="0" destOrd="0" presId="urn:microsoft.com/office/officeart/2008/layout/LinedList"/>
    <dgm:cxn modelId="{7AC34D38-C0E1-41A0-B39A-1477496D9BCE}" type="presParOf" srcId="{FC3B6703-C13A-4BF1-AAC6-4CB3A0E408FF}" destId="{00EA0775-263B-4F4A-AFFC-FB63EB779F9E}" srcOrd="1" destOrd="0" presId="urn:microsoft.com/office/officeart/2008/layout/LinedList"/>
    <dgm:cxn modelId="{E2C3EE3D-7642-4C4D-B07A-E9EEDE1FC171}" type="presParOf" srcId="{FC3B6703-C13A-4BF1-AAC6-4CB3A0E408FF}" destId="{F47BFC1F-E93A-4A33-887C-7A64005A7979}" srcOrd="2" destOrd="0" presId="urn:microsoft.com/office/officeart/2008/layout/LinedList"/>
    <dgm:cxn modelId="{C5A3CEF6-240D-4429-A40D-F6C0295A905A}" type="presParOf" srcId="{C8779990-8B83-46FB-8810-029CB77986CD}" destId="{2D2B3EFD-924F-4349-A2D6-38D423FE53D1}" srcOrd="14" destOrd="0" presId="urn:microsoft.com/office/officeart/2008/layout/LinedList"/>
    <dgm:cxn modelId="{4268EC98-A840-4F48-9160-F41181081318}" type="presParOf" srcId="{C8779990-8B83-46FB-8810-029CB77986CD}" destId="{43DB2FB5-294A-47ED-9343-B52F360790E5}" srcOrd="15" destOrd="0" presId="urn:microsoft.com/office/officeart/2008/layout/LinedList"/>
    <dgm:cxn modelId="{94C116F7-EE27-4A63-96D7-284008F97A54}" type="presParOf" srcId="{C8779990-8B83-46FB-8810-029CB77986CD}" destId="{984EFD5D-3F84-428B-AFF4-4481254595FC}" srcOrd="16" destOrd="0" presId="urn:microsoft.com/office/officeart/2008/layout/LinedList"/>
    <dgm:cxn modelId="{DDCAF953-4030-4808-B87C-33DB44C64B5E}" type="presParOf" srcId="{984EFD5D-3F84-428B-AFF4-4481254595FC}" destId="{260D034B-E8FE-4DEA-AF70-0FE5EEB7B839}" srcOrd="0" destOrd="0" presId="urn:microsoft.com/office/officeart/2008/layout/LinedList"/>
    <dgm:cxn modelId="{89CF763F-6D2D-460A-939C-71A7FC2C64B2}" type="presParOf" srcId="{984EFD5D-3F84-428B-AFF4-4481254595FC}" destId="{10A44419-850A-430B-A1F9-5710AA915F43}" srcOrd="1" destOrd="0" presId="urn:microsoft.com/office/officeart/2008/layout/LinedList"/>
    <dgm:cxn modelId="{BAD40F1B-38D6-4609-B9D7-23F32B6A2839}" type="presParOf" srcId="{984EFD5D-3F84-428B-AFF4-4481254595FC}" destId="{7E64044B-0B23-43D6-BBE4-0E81F001F61C}" srcOrd="2" destOrd="0" presId="urn:microsoft.com/office/officeart/2008/layout/LinedList"/>
    <dgm:cxn modelId="{67FA96DF-43E0-4FA2-9C9F-4ACE387A5A00}" type="presParOf" srcId="{C8779990-8B83-46FB-8810-029CB77986CD}" destId="{5F6912F9-819B-4840-8A98-A5A37481AE19}" srcOrd="17" destOrd="0" presId="urn:microsoft.com/office/officeart/2008/layout/LinedList"/>
    <dgm:cxn modelId="{6887A3CA-9FF8-4366-B7CF-0CEEF23A27D0}" type="presParOf" srcId="{C8779990-8B83-46FB-8810-029CB77986CD}" destId="{07515020-6AE4-46FF-994E-508168E7D6B8}" srcOrd="18" destOrd="0" presId="urn:microsoft.com/office/officeart/2008/layout/LinedList"/>
    <dgm:cxn modelId="{2C3B14E7-32A3-448C-9632-4A4A6A666D51}" type="presParOf" srcId="{C8779990-8B83-46FB-8810-029CB77986CD}" destId="{F1B46E67-A2D7-4AEF-9F07-B6B0F349202E}" srcOrd="19" destOrd="0" presId="urn:microsoft.com/office/officeart/2008/layout/LinedList"/>
    <dgm:cxn modelId="{0BAD9C19-F7A5-41ED-A278-F49FEACD07F7}" type="presParOf" srcId="{F1B46E67-A2D7-4AEF-9F07-B6B0F349202E}" destId="{19040D98-E71D-4C0E-BD4D-C9E1A05DAA92}" srcOrd="0" destOrd="0" presId="urn:microsoft.com/office/officeart/2008/layout/LinedList"/>
    <dgm:cxn modelId="{E5A7F6BE-8F20-454E-8260-C94655ED955F}" type="presParOf" srcId="{F1B46E67-A2D7-4AEF-9F07-B6B0F349202E}" destId="{E669645A-51E3-45CB-A409-2296ECC74E00}" srcOrd="1" destOrd="0" presId="urn:microsoft.com/office/officeart/2008/layout/LinedList"/>
    <dgm:cxn modelId="{BAF17996-4E6D-4206-8132-19214FC47AF0}" type="presParOf" srcId="{F1B46E67-A2D7-4AEF-9F07-B6B0F349202E}" destId="{884E5252-A9CF-4AC9-BBC8-445B0A014A1E}" srcOrd="2" destOrd="0" presId="urn:microsoft.com/office/officeart/2008/layout/LinedList"/>
    <dgm:cxn modelId="{6D500101-5CE8-4EBE-8256-FDF28B135674}" type="presParOf" srcId="{C8779990-8B83-46FB-8810-029CB77986CD}" destId="{ED9FEB58-7550-4ED5-A59C-BD427CC50320}" srcOrd="20" destOrd="0" presId="urn:microsoft.com/office/officeart/2008/layout/LinedList"/>
    <dgm:cxn modelId="{07059A31-FF66-418D-AA90-21293C447D54}" type="presParOf" srcId="{C8779990-8B83-46FB-8810-029CB77986CD}" destId="{F763AD72-DE6B-44FC-879F-93A2A3A75978}" srcOrd="21" destOrd="0" presId="urn:microsoft.com/office/officeart/2008/layout/LinedList"/>
    <dgm:cxn modelId="{A31A4369-4210-4164-BC0E-973A7B4CC56D}" type="presParOf" srcId="{C8779990-8B83-46FB-8810-029CB77986CD}" destId="{2809157B-E0FA-4497-A803-CB6097C091BC}" srcOrd="22" destOrd="0" presId="urn:microsoft.com/office/officeart/2008/layout/LinedList"/>
    <dgm:cxn modelId="{3BC7F829-342C-4661-90FC-98A7F7119B4F}" type="presParOf" srcId="{2809157B-E0FA-4497-A803-CB6097C091BC}" destId="{E9F54B9D-FEA0-4879-B2E7-163949EBD75B}" srcOrd="0" destOrd="0" presId="urn:microsoft.com/office/officeart/2008/layout/LinedList"/>
    <dgm:cxn modelId="{F5F6A67C-AA72-4F5B-B798-CAD045CBC743}" type="presParOf" srcId="{2809157B-E0FA-4497-A803-CB6097C091BC}" destId="{C8330C1F-1CBA-41FD-9F22-A7854977FF4A}" srcOrd="1" destOrd="0" presId="urn:microsoft.com/office/officeart/2008/layout/LinedList"/>
    <dgm:cxn modelId="{0CD60094-DD37-4232-AB2B-E3770A4D1C46}" type="presParOf" srcId="{2809157B-E0FA-4497-A803-CB6097C091BC}" destId="{28FDC6B5-BFD8-47F3-98B1-856201775819}" srcOrd="2" destOrd="0" presId="urn:microsoft.com/office/officeart/2008/layout/LinedList"/>
    <dgm:cxn modelId="{C2CD7064-3EE3-4DE4-8469-705F9B4F3881}" type="presParOf" srcId="{C8779990-8B83-46FB-8810-029CB77986CD}" destId="{8CFAA6FA-99F4-4E09-838B-3CF59F673B96}" srcOrd="23" destOrd="0" presId="urn:microsoft.com/office/officeart/2008/layout/LinedList"/>
    <dgm:cxn modelId="{1535EFDE-D370-456F-9FFD-D5957E6080B9}" type="presParOf" srcId="{C8779990-8B83-46FB-8810-029CB77986CD}" destId="{54C69F6C-5F96-495C-B669-2CF8F8657D83}" srcOrd="24" destOrd="0" presId="urn:microsoft.com/office/officeart/2008/layout/LinedList"/>
    <dgm:cxn modelId="{CD63EEDE-AEA4-4768-B64C-92854AB1A79E}" type="presParOf" srcId="{C8779990-8B83-46FB-8810-029CB77986CD}" destId="{8BD5CB1C-6C21-4341-A49A-6107379FF01F}" srcOrd="25" destOrd="0" presId="urn:microsoft.com/office/officeart/2008/layout/LinedList"/>
    <dgm:cxn modelId="{B93972E7-4D39-4863-BD36-CEEF53E0DDE4}" type="presParOf" srcId="{8BD5CB1C-6C21-4341-A49A-6107379FF01F}" destId="{BDC54859-3FC0-419B-A525-ACAF60DCF82D}" srcOrd="0" destOrd="0" presId="urn:microsoft.com/office/officeart/2008/layout/LinedList"/>
    <dgm:cxn modelId="{79359CEA-B66B-41E5-9F0A-7E2856ABF723}" type="presParOf" srcId="{8BD5CB1C-6C21-4341-A49A-6107379FF01F}" destId="{6C2F612E-3112-4857-B0C4-09E7C888CDE1}" srcOrd="1" destOrd="0" presId="urn:microsoft.com/office/officeart/2008/layout/LinedList"/>
    <dgm:cxn modelId="{3E399F9F-8F2D-44A4-A3C2-BA5D657DD99F}" type="presParOf" srcId="{8BD5CB1C-6C21-4341-A49A-6107379FF01F}" destId="{50191CC6-DDE5-45C6-863B-D615DDD8463B}" srcOrd="2" destOrd="0" presId="urn:microsoft.com/office/officeart/2008/layout/LinedList"/>
    <dgm:cxn modelId="{3D8553DE-6B4F-4644-99DA-0214BCAF66DD}" type="presParOf" srcId="{C8779990-8B83-46FB-8810-029CB77986CD}" destId="{0BFB3C2C-8D54-45EA-B9FB-ED663B02E9CC}" srcOrd="26" destOrd="0" presId="urn:microsoft.com/office/officeart/2008/layout/LinedList"/>
    <dgm:cxn modelId="{9174F01B-E0F9-4903-91F6-B6477714A1AA}" type="presParOf" srcId="{C8779990-8B83-46FB-8810-029CB77986CD}" destId="{9CC21066-692B-4837-8BA9-D3C6D96E7FB6}" srcOrd="27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C66955-E0EF-4CE7-B8A9-18C1C15F7B21}" type="doc">
      <dgm:prSet loTypeId="urn:microsoft.com/office/officeart/2005/8/layout/hierarchy3" loCatId="relationship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hr-HR"/>
        </a:p>
      </dgm:t>
    </dgm:pt>
    <dgm:pt modelId="{07DDF21B-F32B-4BF6-A3C8-17731F54D95F}">
      <dgm:prSet phldrT="[Tekst]"/>
      <dgm:spPr>
        <a:solidFill>
          <a:srgbClr val="0070C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dirty="0">
              <a:solidFill>
                <a:schemeClr val="bg1"/>
              </a:solidFill>
            </a:rPr>
            <a:t>ZAKON O PRORAČUNU</a:t>
          </a:r>
        </a:p>
      </dgm:t>
    </dgm:pt>
    <dgm:pt modelId="{C0B6B4A5-A712-40EC-9193-C67BCD24DE30}" type="parTrans" cxnId="{FF55E32D-35E7-4124-813E-6A0D169D48D9}">
      <dgm:prSet/>
      <dgm:spPr/>
      <dgm:t>
        <a:bodyPr/>
        <a:lstStyle/>
        <a:p>
          <a:endParaRPr lang="hr-HR"/>
        </a:p>
      </dgm:t>
    </dgm:pt>
    <dgm:pt modelId="{0FA8AB51-8C0C-4ADA-93E1-34E0AE2CF1F8}" type="sibTrans" cxnId="{FF55E32D-35E7-4124-813E-6A0D169D48D9}">
      <dgm:prSet/>
      <dgm:spPr/>
      <dgm:t>
        <a:bodyPr/>
        <a:lstStyle/>
        <a:p>
          <a:endParaRPr lang="hr-HR"/>
        </a:p>
      </dgm:t>
    </dgm:pt>
    <dgm:pt modelId="{1F0BEF33-E597-4568-A1BF-86910817D687}">
      <dgm:prSet phldrT="[Tekst]" phldr="0" custT="1"/>
      <dgm:spPr/>
      <dgm:t>
        <a:bodyPr/>
        <a:lstStyle/>
        <a:p>
          <a:r>
            <a:rPr lang="hr-HR" sz="900" dirty="0"/>
            <a:t>Narodne novine br. 144/21</a:t>
          </a:r>
        </a:p>
      </dgm:t>
    </dgm:pt>
    <dgm:pt modelId="{2594036D-5372-41C1-BF91-13F0DB9642B8}" type="parTrans" cxnId="{B7BAEA23-97AA-4039-AD99-3B309A3F9029}">
      <dgm:prSet/>
      <dgm:spPr/>
      <dgm:t>
        <a:bodyPr/>
        <a:lstStyle/>
        <a:p>
          <a:endParaRPr lang="hr-HR"/>
        </a:p>
      </dgm:t>
    </dgm:pt>
    <dgm:pt modelId="{D090DF23-AF64-46C1-A67D-D5290DE31344}" type="sibTrans" cxnId="{B7BAEA23-97AA-4039-AD99-3B309A3F9029}">
      <dgm:prSet/>
      <dgm:spPr/>
      <dgm:t>
        <a:bodyPr/>
        <a:lstStyle/>
        <a:p>
          <a:endParaRPr lang="hr-HR"/>
        </a:p>
      </dgm:t>
    </dgm:pt>
    <dgm:pt modelId="{5EE217CB-3119-4E6D-B14F-D2CD0A19990D}">
      <dgm:prSet phldrT="[Tekst]"/>
      <dgm:spPr>
        <a:solidFill>
          <a:srgbClr val="0070C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dirty="0">
              <a:solidFill>
                <a:schemeClr val="bg1"/>
              </a:solidFill>
            </a:rPr>
            <a:t>MINISTARSTVO</a:t>
          </a:r>
          <a:r>
            <a:rPr lang="hr-HR" dirty="0"/>
            <a:t> </a:t>
          </a:r>
          <a:r>
            <a:rPr lang="hr-HR" dirty="0">
              <a:solidFill>
                <a:schemeClr val="bg1"/>
              </a:solidFill>
            </a:rPr>
            <a:t>FINANCIJA</a:t>
          </a:r>
        </a:p>
      </dgm:t>
    </dgm:pt>
    <dgm:pt modelId="{214B6B95-7BBE-4EAF-A9E7-208A195F1274}" type="parTrans" cxnId="{C6CA0D33-1F61-4593-BA4E-30692A933A69}">
      <dgm:prSet/>
      <dgm:spPr/>
      <dgm:t>
        <a:bodyPr/>
        <a:lstStyle/>
        <a:p>
          <a:endParaRPr lang="hr-HR"/>
        </a:p>
      </dgm:t>
    </dgm:pt>
    <dgm:pt modelId="{F84094F1-AB56-4744-B0B0-C0FCE378C6F1}" type="sibTrans" cxnId="{C6CA0D33-1F61-4593-BA4E-30692A933A69}">
      <dgm:prSet/>
      <dgm:spPr/>
      <dgm:t>
        <a:bodyPr/>
        <a:lstStyle/>
        <a:p>
          <a:endParaRPr lang="hr-HR"/>
        </a:p>
      </dgm:t>
    </dgm:pt>
    <dgm:pt modelId="{506F47FD-D4EA-4DD3-B8EF-34E821A26DBD}">
      <dgm:prSet phldrT="[Tekst]" phldr="0"/>
      <dgm:spPr>
        <a:solidFill>
          <a:srgbClr val="0070C0"/>
        </a:solidFill>
      </dgm:spPr>
      <dgm:t>
        <a:bodyPr/>
        <a:lstStyle/>
        <a:p>
          <a:r>
            <a:rPr lang="hr-HR" dirty="0">
              <a:solidFill>
                <a:schemeClr val="bg1"/>
              </a:solidFill>
            </a:rPr>
            <a:t>GRAD KRIŽEVCI</a:t>
          </a:r>
        </a:p>
      </dgm:t>
    </dgm:pt>
    <dgm:pt modelId="{11744CE7-0AFF-4778-8DB3-DB8150A37109}" type="parTrans" cxnId="{BC5F5AC4-B047-4B25-B522-C55D84B926C5}">
      <dgm:prSet/>
      <dgm:spPr/>
      <dgm:t>
        <a:bodyPr/>
        <a:lstStyle/>
        <a:p>
          <a:endParaRPr lang="hr-HR"/>
        </a:p>
      </dgm:t>
    </dgm:pt>
    <dgm:pt modelId="{706ED990-8C2D-481B-9735-23D8B7EED5F2}" type="sibTrans" cxnId="{BC5F5AC4-B047-4B25-B522-C55D84B926C5}">
      <dgm:prSet/>
      <dgm:spPr/>
      <dgm:t>
        <a:bodyPr/>
        <a:lstStyle/>
        <a:p>
          <a:endParaRPr lang="hr-HR"/>
        </a:p>
      </dgm:t>
    </dgm:pt>
    <dgm:pt modelId="{EAAFF30D-E615-4D5C-B8C8-33A64CA138C0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900" dirty="0"/>
            <a:t>Nacrt proračuna daje se na savjetovanje s javnošću</a:t>
          </a:r>
        </a:p>
      </dgm:t>
    </dgm:pt>
    <dgm:pt modelId="{0E04C7D5-DCF6-4F13-A641-AFE71D58AAF1}" type="parTrans" cxnId="{3D1C8A55-0AAA-4F6B-AA3D-FE24FB4FFAA9}">
      <dgm:prSet/>
      <dgm:spPr/>
      <dgm:t>
        <a:bodyPr/>
        <a:lstStyle/>
        <a:p>
          <a:endParaRPr lang="hr-HR"/>
        </a:p>
      </dgm:t>
    </dgm:pt>
    <dgm:pt modelId="{1750C377-2FBD-443E-AA12-B5E0CCB50626}" type="sibTrans" cxnId="{3D1C8A55-0AAA-4F6B-AA3D-FE24FB4FFAA9}">
      <dgm:prSet/>
      <dgm:spPr/>
      <dgm:t>
        <a:bodyPr/>
        <a:lstStyle/>
        <a:p>
          <a:endParaRPr lang="hr-HR"/>
        </a:p>
      </dgm:t>
    </dgm:pt>
    <dgm:pt modelId="{A3D9D947-8E5A-4F33-AE5D-141C6125189A}">
      <dgm:prSet phldrT="[Tekst]" phldr="0" custT="1"/>
      <dgm:spPr/>
      <dgm:t>
        <a:bodyPr/>
        <a:lstStyle/>
        <a:p>
          <a:r>
            <a:rPr lang="hr-HR" sz="900" dirty="0"/>
            <a:t>Upute za izradu proračuna (do 15. kolovoza)</a:t>
          </a:r>
        </a:p>
      </dgm:t>
    </dgm:pt>
    <dgm:pt modelId="{3ECE1863-307B-457E-9E1C-AE39706F411D}" type="parTrans" cxnId="{1C0A4A1F-66BB-45A7-B609-C2A5DA9F6384}">
      <dgm:prSet/>
      <dgm:spPr/>
      <dgm:t>
        <a:bodyPr/>
        <a:lstStyle/>
        <a:p>
          <a:endParaRPr lang="hr-HR"/>
        </a:p>
      </dgm:t>
    </dgm:pt>
    <dgm:pt modelId="{B006C0E3-996F-4956-A2E8-4F48249C80FB}" type="sibTrans" cxnId="{1C0A4A1F-66BB-45A7-B609-C2A5DA9F6384}">
      <dgm:prSet/>
      <dgm:spPr/>
      <dgm:t>
        <a:bodyPr/>
        <a:lstStyle/>
        <a:p>
          <a:endParaRPr lang="hr-HR"/>
        </a:p>
      </dgm:t>
    </dgm:pt>
    <dgm:pt modelId="{A5DD09B6-0CA8-4D20-8E41-EAC4FFFB8C93}">
      <dgm:prSet custT="1"/>
      <dgm:spPr/>
      <dgm:t>
        <a:bodyPr/>
        <a:lstStyle/>
        <a:p>
          <a:r>
            <a:rPr lang="hr-HR" sz="900" dirty="0"/>
            <a:t>Upravni odjel za financije razmatra prijedloge i usklađuje financijske planove s procijenjenim prihodima i primicima, izrađuje nacrt proračuna za proračunsku godinu i projekcije za sljedeće dvije godine te ih dostavlja Gradonačelniku</a:t>
          </a:r>
        </a:p>
      </dgm:t>
    </dgm:pt>
    <dgm:pt modelId="{A049151C-9DE0-45CE-8E14-989394D26A0C}" type="parTrans" cxnId="{7EDFDF47-876E-4797-BEE2-8DD2B4AD6A0E}">
      <dgm:prSet/>
      <dgm:spPr/>
      <dgm:t>
        <a:bodyPr/>
        <a:lstStyle/>
        <a:p>
          <a:endParaRPr lang="hr-HR"/>
        </a:p>
      </dgm:t>
    </dgm:pt>
    <dgm:pt modelId="{A6784BDF-7507-4A58-8A0B-0DE8F9501312}" type="sibTrans" cxnId="{7EDFDF47-876E-4797-BEE2-8DD2B4AD6A0E}">
      <dgm:prSet/>
      <dgm:spPr/>
      <dgm:t>
        <a:bodyPr/>
        <a:lstStyle/>
        <a:p>
          <a:endParaRPr lang="hr-HR"/>
        </a:p>
      </dgm:t>
    </dgm:pt>
    <dgm:pt modelId="{261AD6A5-F441-4DF8-AA27-FC7578C997C6}">
      <dgm:prSet/>
      <dgm:spPr>
        <a:solidFill>
          <a:srgbClr val="0070C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dirty="0">
              <a:solidFill>
                <a:schemeClr val="bg1"/>
              </a:solidFill>
            </a:rPr>
            <a:t>RADNA</a:t>
          </a:r>
          <a:r>
            <a:rPr lang="hr-HR" dirty="0">
              <a:solidFill>
                <a:schemeClr val="tx1"/>
              </a:solidFill>
            </a:rPr>
            <a:t> </a:t>
          </a:r>
          <a:r>
            <a:rPr lang="hr-HR" dirty="0">
              <a:solidFill>
                <a:schemeClr val="bg1"/>
              </a:solidFill>
            </a:rPr>
            <a:t>TIJELA</a:t>
          </a:r>
          <a:r>
            <a:rPr lang="hr-HR" dirty="0">
              <a:solidFill>
                <a:schemeClr val="tx1"/>
              </a:solidFill>
            </a:rPr>
            <a:t> </a:t>
          </a:r>
          <a:r>
            <a:rPr lang="hr-HR" dirty="0">
              <a:solidFill>
                <a:schemeClr val="bg1"/>
              </a:solidFill>
            </a:rPr>
            <a:t>(ODBORI) </a:t>
          </a:r>
        </a:p>
      </dgm:t>
    </dgm:pt>
    <dgm:pt modelId="{A61A3C91-ADB0-4750-8C07-3F1CA6D35D88}" type="parTrans" cxnId="{ACEB1BEF-A503-465B-8C88-C8B50FDB104F}">
      <dgm:prSet/>
      <dgm:spPr/>
      <dgm:t>
        <a:bodyPr/>
        <a:lstStyle/>
        <a:p>
          <a:endParaRPr lang="hr-HR"/>
        </a:p>
      </dgm:t>
    </dgm:pt>
    <dgm:pt modelId="{CBCF0D10-D019-4C74-BFFE-A3D455147417}" type="sibTrans" cxnId="{ACEB1BEF-A503-465B-8C88-C8B50FDB104F}">
      <dgm:prSet/>
      <dgm:spPr/>
      <dgm:t>
        <a:bodyPr/>
        <a:lstStyle/>
        <a:p>
          <a:endParaRPr lang="hr-HR"/>
        </a:p>
      </dgm:t>
    </dgm:pt>
    <dgm:pt modelId="{BC1D475E-272F-4781-914B-0D3328A98D27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900" dirty="0"/>
            <a:t>Prije održavanja sjednice Gradskog vijeća, odbori za proračun i financije raspravljaju o prijedlogu proračuna</a:t>
          </a:r>
        </a:p>
      </dgm:t>
    </dgm:pt>
    <dgm:pt modelId="{1E0117AE-A9B8-4E0B-92DE-05B73FA2C835}" type="parTrans" cxnId="{B993B9A0-FD74-455E-8C67-DA599EC9D236}">
      <dgm:prSet/>
      <dgm:spPr/>
      <dgm:t>
        <a:bodyPr/>
        <a:lstStyle/>
        <a:p>
          <a:endParaRPr lang="hr-HR"/>
        </a:p>
      </dgm:t>
    </dgm:pt>
    <dgm:pt modelId="{3198A490-FAE3-4826-8CC2-C9E127CCD535}" type="sibTrans" cxnId="{B993B9A0-FD74-455E-8C67-DA599EC9D236}">
      <dgm:prSet/>
      <dgm:spPr/>
      <dgm:t>
        <a:bodyPr/>
        <a:lstStyle/>
        <a:p>
          <a:endParaRPr lang="hr-HR"/>
        </a:p>
      </dgm:t>
    </dgm:pt>
    <dgm:pt modelId="{1102F4B9-0449-465A-8552-6CE6A3965C74}">
      <dgm:prSet/>
      <dgm:spPr>
        <a:solidFill>
          <a:srgbClr val="0070C0"/>
        </a:solidFill>
      </dgm:spPr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dirty="0"/>
            <a:t>GRADSKO VIJEĆE GRADA KRIŽEVACA </a:t>
          </a:r>
        </a:p>
      </dgm:t>
    </dgm:pt>
    <dgm:pt modelId="{4573DF7B-EFAF-48F8-9AD3-1569E0968168}" type="parTrans" cxnId="{9570366F-37F2-4C6E-A82E-AFAEC552DC8E}">
      <dgm:prSet/>
      <dgm:spPr/>
      <dgm:t>
        <a:bodyPr/>
        <a:lstStyle/>
        <a:p>
          <a:endParaRPr lang="hr-HR"/>
        </a:p>
      </dgm:t>
    </dgm:pt>
    <dgm:pt modelId="{EDE85950-197A-473E-8392-E3FB4C41790D}" type="sibTrans" cxnId="{9570366F-37F2-4C6E-A82E-AFAEC552DC8E}">
      <dgm:prSet/>
      <dgm:spPr/>
      <dgm:t>
        <a:bodyPr/>
        <a:lstStyle/>
        <a:p>
          <a:endParaRPr lang="hr-HR"/>
        </a:p>
      </dgm:t>
    </dgm:pt>
    <dgm:pt modelId="{4F42E5E0-1ED2-49BC-AE80-A88A245415E4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hr-HR" sz="900" dirty="0"/>
            <a:t>Donosi Proračun Grada za proračunsku godinu i projekcije za sljedeće dvije, Odluku o izvršavanju proračuna i Višegodišnji plan uravnoteženja (ukoliko je potreban)</a:t>
          </a:r>
        </a:p>
      </dgm:t>
    </dgm:pt>
    <dgm:pt modelId="{1F624771-DB72-4E05-BE61-F3ECA5A3DF90}" type="parTrans" cxnId="{4C42E7FC-E0D9-4EF5-B7EB-CFD45A42A3A1}">
      <dgm:prSet/>
      <dgm:spPr/>
      <dgm:t>
        <a:bodyPr/>
        <a:lstStyle/>
        <a:p>
          <a:endParaRPr lang="hr-HR"/>
        </a:p>
      </dgm:t>
    </dgm:pt>
    <dgm:pt modelId="{E7912F7F-7124-47A2-AD0F-27941307941E}" type="sibTrans" cxnId="{4C42E7FC-E0D9-4EF5-B7EB-CFD45A42A3A1}">
      <dgm:prSet/>
      <dgm:spPr/>
      <dgm:t>
        <a:bodyPr/>
        <a:lstStyle/>
        <a:p>
          <a:endParaRPr lang="hr-HR"/>
        </a:p>
      </dgm:t>
    </dgm:pt>
    <dgm:pt modelId="{B413F74B-7683-4172-82D9-EE564547CCE3}">
      <dgm:prSet phldrT="[Tekst]" custT="1"/>
      <dgm:spPr/>
      <dgm:t>
        <a:bodyPr/>
        <a:lstStyle/>
        <a:p>
          <a:r>
            <a:rPr lang="hr-HR" sz="900" dirty="0"/>
            <a:t>Gradonačelnik konačan prijedlog proračuna i projekcija podnosi predstavničkom tijelu - Gradskom vijeću - do 15. studenog tekuće godine</a:t>
          </a:r>
        </a:p>
      </dgm:t>
    </dgm:pt>
    <dgm:pt modelId="{77A85F7F-E04D-405F-8A58-F197E87A5EFC}" type="parTrans" cxnId="{A685031B-3B68-427D-8AB4-4664B01C6902}">
      <dgm:prSet/>
      <dgm:spPr/>
      <dgm:t>
        <a:bodyPr/>
        <a:lstStyle/>
        <a:p>
          <a:endParaRPr lang="hr-HR"/>
        </a:p>
      </dgm:t>
    </dgm:pt>
    <dgm:pt modelId="{EBBF65FA-BA11-4584-A844-D3405E02DB6A}" type="sibTrans" cxnId="{A685031B-3B68-427D-8AB4-4664B01C6902}">
      <dgm:prSet/>
      <dgm:spPr/>
      <dgm:t>
        <a:bodyPr/>
        <a:lstStyle/>
        <a:p>
          <a:endParaRPr lang="hr-HR"/>
        </a:p>
      </dgm:t>
    </dgm:pt>
    <dgm:pt modelId="{A5691D73-DA40-4BE4-AE1C-6CB0D6C53AEF}" type="pres">
      <dgm:prSet presAssocID="{FDC66955-E0EF-4CE7-B8A9-18C1C15F7B2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47C8EFF-FF85-4391-8F4F-2BBB69CBF104}" type="pres">
      <dgm:prSet presAssocID="{07DDF21B-F32B-4BF6-A3C8-17731F54D95F}" presName="root" presStyleCnt="0"/>
      <dgm:spPr/>
    </dgm:pt>
    <dgm:pt modelId="{0650C790-7CD6-4B9C-824D-DCCA4D216A12}" type="pres">
      <dgm:prSet presAssocID="{07DDF21B-F32B-4BF6-A3C8-17731F54D95F}" presName="rootComposite" presStyleCnt="0"/>
      <dgm:spPr/>
    </dgm:pt>
    <dgm:pt modelId="{D5499E5C-5505-4F0F-AEDA-3924A5479774}" type="pres">
      <dgm:prSet presAssocID="{07DDF21B-F32B-4BF6-A3C8-17731F54D95F}" presName="rootText" presStyleLbl="node1" presStyleIdx="0" presStyleCnt="5"/>
      <dgm:spPr/>
    </dgm:pt>
    <dgm:pt modelId="{A888D930-AAC6-487A-82C3-44FC19597162}" type="pres">
      <dgm:prSet presAssocID="{07DDF21B-F32B-4BF6-A3C8-17731F54D95F}" presName="rootConnector" presStyleLbl="node1" presStyleIdx="0" presStyleCnt="5"/>
      <dgm:spPr/>
    </dgm:pt>
    <dgm:pt modelId="{DB2B29B4-B3C4-4D4B-AA22-FF9A8D458940}" type="pres">
      <dgm:prSet presAssocID="{07DDF21B-F32B-4BF6-A3C8-17731F54D95F}" presName="childShape" presStyleCnt="0"/>
      <dgm:spPr/>
    </dgm:pt>
    <dgm:pt modelId="{0C49FF10-0248-4D39-A3D2-9918E237A0C2}" type="pres">
      <dgm:prSet presAssocID="{2594036D-5372-41C1-BF91-13F0DB9642B8}" presName="Name13" presStyleLbl="parChTrans1D2" presStyleIdx="0" presStyleCnt="7"/>
      <dgm:spPr/>
    </dgm:pt>
    <dgm:pt modelId="{996CE533-6BA5-4CC6-B56A-073A0C44AB32}" type="pres">
      <dgm:prSet presAssocID="{1F0BEF33-E597-4568-A1BF-86910817D687}" presName="childText" presStyleLbl="bgAcc1" presStyleIdx="0" presStyleCnt="7">
        <dgm:presLayoutVars>
          <dgm:bulletEnabled val="1"/>
        </dgm:presLayoutVars>
      </dgm:prSet>
      <dgm:spPr/>
    </dgm:pt>
    <dgm:pt modelId="{E6454FE4-1827-418E-979D-6EAB52DE1EF6}" type="pres">
      <dgm:prSet presAssocID="{5EE217CB-3119-4E6D-B14F-D2CD0A19990D}" presName="root" presStyleCnt="0"/>
      <dgm:spPr/>
    </dgm:pt>
    <dgm:pt modelId="{75EC32E7-5AFD-4CE2-B221-036ABDC5766A}" type="pres">
      <dgm:prSet presAssocID="{5EE217CB-3119-4E6D-B14F-D2CD0A19990D}" presName="rootComposite" presStyleCnt="0"/>
      <dgm:spPr/>
    </dgm:pt>
    <dgm:pt modelId="{AABC3847-263B-40F0-9DA6-EDF36F3AE5A3}" type="pres">
      <dgm:prSet presAssocID="{5EE217CB-3119-4E6D-B14F-D2CD0A19990D}" presName="rootText" presStyleLbl="node1" presStyleIdx="1" presStyleCnt="5"/>
      <dgm:spPr/>
    </dgm:pt>
    <dgm:pt modelId="{7090864D-F6A7-4D86-A293-30A0A64CF479}" type="pres">
      <dgm:prSet presAssocID="{5EE217CB-3119-4E6D-B14F-D2CD0A19990D}" presName="rootConnector" presStyleLbl="node1" presStyleIdx="1" presStyleCnt="5"/>
      <dgm:spPr/>
    </dgm:pt>
    <dgm:pt modelId="{6DF929F6-9337-48A5-855D-1273BB99596A}" type="pres">
      <dgm:prSet presAssocID="{5EE217CB-3119-4E6D-B14F-D2CD0A19990D}" presName="childShape" presStyleCnt="0"/>
      <dgm:spPr/>
    </dgm:pt>
    <dgm:pt modelId="{69F7F31D-9462-4A5D-8833-15FB8D1D9DEA}" type="pres">
      <dgm:prSet presAssocID="{3ECE1863-307B-457E-9E1C-AE39706F411D}" presName="Name13" presStyleLbl="parChTrans1D2" presStyleIdx="1" presStyleCnt="7"/>
      <dgm:spPr/>
    </dgm:pt>
    <dgm:pt modelId="{E99542E4-8D58-4D87-987F-90AA76E034FB}" type="pres">
      <dgm:prSet presAssocID="{A3D9D947-8E5A-4F33-AE5D-141C6125189A}" presName="childText" presStyleLbl="bgAcc1" presStyleIdx="1" presStyleCnt="7">
        <dgm:presLayoutVars>
          <dgm:bulletEnabled val="1"/>
        </dgm:presLayoutVars>
      </dgm:prSet>
      <dgm:spPr/>
    </dgm:pt>
    <dgm:pt modelId="{78C8141D-F6AA-4D4C-9BAA-CECDC592DBE4}" type="pres">
      <dgm:prSet presAssocID="{506F47FD-D4EA-4DD3-B8EF-34E821A26DBD}" presName="root" presStyleCnt="0"/>
      <dgm:spPr/>
    </dgm:pt>
    <dgm:pt modelId="{05437CE6-DB66-4CFE-95A9-988FF4CAA3B9}" type="pres">
      <dgm:prSet presAssocID="{506F47FD-D4EA-4DD3-B8EF-34E821A26DBD}" presName="rootComposite" presStyleCnt="0"/>
      <dgm:spPr/>
    </dgm:pt>
    <dgm:pt modelId="{61CDC026-FDDC-4CB5-8415-270349EC7268}" type="pres">
      <dgm:prSet presAssocID="{506F47FD-D4EA-4DD3-B8EF-34E821A26DBD}" presName="rootText" presStyleLbl="node1" presStyleIdx="2" presStyleCnt="5"/>
      <dgm:spPr/>
    </dgm:pt>
    <dgm:pt modelId="{E52AC71D-2E16-4C57-BC56-9F99225E7784}" type="pres">
      <dgm:prSet presAssocID="{506F47FD-D4EA-4DD3-B8EF-34E821A26DBD}" presName="rootConnector" presStyleLbl="node1" presStyleIdx="2" presStyleCnt="5"/>
      <dgm:spPr/>
    </dgm:pt>
    <dgm:pt modelId="{2E813AF8-0C3D-4A1C-9BFE-A4A45F1AC131}" type="pres">
      <dgm:prSet presAssocID="{506F47FD-D4EA-4DD3-B8EF-34E821A26DBD}" presName="childShape" presStyleCnt="0"/>
      <dgm:spPr/>
    </dgm:pt>
    <dgm:pt modelId="{3D3E1974-01D7-48E6-B877-6D041DB71293}" type="pres">
      <dgm:prSet presAssocID="{A049151C-9DE0-45CE-8E14-989394D26A0C}" presName="Name13" presStyleLbl="parChTrans1D2" presStyleIdx="2" presStyleCnt="7"/>
      <dgm:spPr/>
    </dgm:pt>
    <dgm:pt modelId="{E99EA62A-9A11-4D43-A7FB-D73C8F71E27A}" type="pres">
      <dgm:prSet presAssocID="{A5DD09B6-0CA8-4D20-8E41-EAC4FFFB8C93}" presName="childText" presStyleLbl="bgAcc1" presStyleIdx="2" presStyleCnt="7" custScaleY="166130">
        <dgm:presLayoutVars>
          <dgm:bulletEnabled val="1"/>
        </dgm:presLayoutVars>
      </dgm:prSet>
      <dgm:spPr/>
    </dgm:pt>
    <dgm:pt modelId="{3EA1BD68-8498-4F58-9FB4-6DE6DC5FE36C}" type="pres">
      <dgm:prSet presAssocID="{0E04C7D5-DCF6-4F13-A641-AFE71D58AAF1}" presName="Name13" presStyleLbl="parChTrans1D2" presStyleIdx="3" presStyleCnt="7"/>
      <dgm:spPr/>
    </dgm:pt>
    <dgm:pt modelId="{4B1D005E-2D98-4957-AD0A-8EA3A1896AF6}" type="pres">
      <dgm:prSet presAssocID="{EAAFF30D-E615-4D5C-B8C8-33A64CA138C0}" presName="childText" presStyleLbl="bgAcc1" presStyleIdx="3" presStyleCnt="7" custScaleY="55065">
        <dgm:presLayoutVars>
          <dgm:bulletEnabled val="1"/>
        </dgm:presLayoutVars>
      </dgm:prSet>
      <dgm:spPr/>
    </dgm:pt>
    <dgm:pt modelId="{4EE3473E-3950-41B6-A9D3-C4D3BD66A66B}" type="pres">
      <dgm:prSet presAssocID="{77A85F7F-E04D-405F-8A58-F197E87A5EFC}" presName="Name13" presStyleLbl="parChTrans1D2" presStyleIdx="4" presStyleCnt="7"/>
      <dgm:spPr/>
    </dgm:pt>
    <dgm:pt modelId="{0F84ED41-6583-4936-989C-C6CCD4CB078B}" type="pres">
      <dgm:prSet presAssocID="{B413F74B-7683-4172-82D9-EE564547CCE3}" presName="childText" presStyleLbl="bgAcc1" presStyleIdx="4" presStyleCnt="7">
        <dgm:presLayoutVars>
          <dgm:bulletEnabled val="1"/>
        </dgm:presLayoutVars>
      </dgm:prSet>
      <dgm:spPr/>
    </dgm:pt>
    <dgm:pt modelId="{417F2651-EB68-4FAC-B3A6-4EF7F10559B0}" type="pres">
      <dgm:prSet presAssocID="{261AD6A5-F441-4DF8-AA27-FC7578C997C6}" presName="root" presStyleCnt="0"/>
      <dgm:spPr/>
    </dgm:pt>
    <dgm:pt modelId="{EDCE8004-8C31-48BE-A949-395BD338A6B8}" type="pres">
      <dgm:prSet presAssocID="{261AD6A5-F441-4DF8-AA27-FC7578C997C6}" presName="rootComposite" presStyleCnt="0"/>
      <dgm:spPr/>
    </dgm:pt>
    <dgm:pt modelId="{57DFE5E1-028D-4522-A57F-83AE645DE8FD}" type="pres">
      <dgm:prSet presAssocID="{261AD6A5-F441-4DF8-AA27-FC7578C997C6}" presName="rootText" presStyleLbl="node1" presStyleIdx="3" presStyleCnt="5"/>
      <dgm:spPr/>
    </dgm:pt>
    <dgm:pt modelId="{04670D06-E2D1-4268-9FAD-4E2FC17AF02A}" type="pres">
      <dgm:prSet presAssocID="{261AD6A5-F441-4DF8-AA27-FC7578C997C6}" presName="rootConnector" presStyleLbl="node1" presStyleIdx="3" presStyleCnt="5"/>
      <dgm:spPr/>
    </dgm:pt>
    <dgm:pt modelId="{0D5F42B2-87E2-4F77-89AF-2692AC40493A}" type="pres">
      <dgm:prSet presAssocID="{261AD6A5-F441-4DF8-AA27-FC7578C997C6}" presName="childShape" presStyleCnt="0"/>
      <dgm:spPr/>
    </dgm:pt>
    <dgm:pt modelId="{7A65A92B-FC90-42AC-BB69-C4772708F194}" type="pres">
      <dgm:prSet presAssocID="{1E0117AE-A9B8-4E0B-92DE-05B73FA2C835}" presName="Name13" presStyleLbl="parChTrans1D2" presStyleIdx="5" presStyleCnt="7"/>
      <dgm:spPr/>
    </dgm:pt>
    <dgm:pt modelId="{5C505971-FC06-4639-9D79-976B696EDDF8}" type="pres">
      <dgm:prSet presAssocID="{BC1D475E-272F-4781-914B-0D3328A98D27}" presName="childText" presStyleLbl="bgAcc1" presStyleIdx="5" presStyleCnt="7">
        <dgm:presLayoutVars>
          <dgm:bulletEnabled val="1"/>
        </dgm:presLayoutVars>
      </dgm:prSet>
      <dgm:spPr/>
    </dgm:pt>
    <dgm:pt modelId="{61086461-7F8E-4C04-8E72-99923256F16B}" type="pres">
      <dgm:prSet presAssocID="{1102F4B9-0449-465A-8552-6CE6A3965C74}" presName="root" presStyleCnt="0"/>
      <dgm:spPr/>
    </dgm:pt>
    <dgm:pt modelId="{85D7E7F0-2DB9-4B98-9F0D-556576B1AB07}" type="pres">
      <dgm:prSet presAssocID="{1102F4B9-0449-465A-8552-6CE6A3965C74}" presName="rootComposite" presStyleCnt="0"/>
      <dgm:spPr/>
    </dgm:pt>
    <dgm:pt modelId="{B6FD45F8-EA4D-49EB-B4EA-0607C23ADC3B}" type="pres">
      <dgm:prSet presAssocID="{1102F4B9-0449-465A-8552-6CE6A3965C74}" presName="rootText" presStyleLbl="node1" presStyleIdx="4" presStyleCnt="5"/>
      <dgm:spPr/>
    </dgm:pt>
    <dgm:pt modelId="{E77A4C21-7ED3-4F15-9B6F-085937A7D533}" type="pres">
      <dgm:prSet presAssocID="{1102F4B9-0449-465A-8552-6CE6A3965C74}" presName="rootConnector" presStyleLbl="node1" presStyleIdx="4" presStyleCnt="5"/>
      <dgm:spPr/>
    </dgm:pt>
    <dgm:pt modelId="{9B675E53-BB70-4419-8A80-88269F1650E0}" type="pres">
      <dgm:prSet presAssocID="{1102F4B9-0449-465A-8552-6CE6A3965C74}" presName="childShape" presStyleCnt="0"/>
      <dgm:spPr/>
    </dgm:pt>
    <dgm:pt modelId="{5944F800-3A4F-4DFC-AB08-8AA130FF5B59}" type="pres">
      <dgm:prSet presAssocID="{1F624771-DB72-4E05-BE61-F3ECA5A3DF90}" presName="Name13" presStyleLbl="parChTrans1D2" presStyleIdx="6" presStyleCnt="7"/>
      <dgm:spPr/>
    </dgm:pt>
    <dgm:pt modelId="{443A2899-D481-4E5B-970C-37FA737FAA05}" type="pres">
      <dgm:prSet presAssocID="{4F42E5E0-1ED2-49BC-AE80-A88A245415E4}" presName="childText" presStyleLbl="bgAcc1" presStyleIdx="6" presStyleCnt="7" custScaleY="146878">
        <dgm:presLayoutVars>
          <dgm:bulletEnabled val="1"/>
        </dgm:presLayoutVars>
      </dgm:prSet>
      <dgm:spPr/>
    </dgm:pt>
  </dgm:ptLst>
  <dgm:cxnLst>
    <dgm:cxn modelId="{EBCDED09-167C-4DC7-88E8-181EC7537556}" type="presOf" srcId="{506F47FD-D4EA-4DD3-B8EF-34E821A26DBD}" destId="{E52AC71D-2E16-4C57-BC56-9F99225E7784}" srcOrd="1" destOrd="0" presId="urn:microsoft.com/office/officeart/2005/8/layout/hierarchy3"/>
    <dgm:cxn modelId="{84CF460F-0824-418C-BB2E-8F2FFD774DFE}" type="presOf" srcId="{0E04C7D5-DCF6-4F13-A641-AFE71D58AAF1}" destId="{3EA1BD68-8498-4F58-9FB4-6DE6DC5FE36C}" srcOrd="0" destOrd="0" presId="urn:microsoft.com/office/officeart/2005/8/layout/hierarchy3"/>
    <dgm:cxn modelId="{7A2F3610-C3AD-4782-A251-31EBEE6C5AAA}" type="presOf" srcId="{3ECE1863-307B-457E-9E1C-AE39706F411D}" destId="{69F7F31D-9462-4A5D-8833-15FB8D1D9DEA}" srcOrd="0" destOrd="0" presId="urn:microsoft.com/office/officeart/2005/8/layout/hierarchy3"/>
    <dgm:cxn modelId="{4F9C7816-7F83-4B2A-AEFA-6B589FA104C7}" type="presOf" srcId="{1F0BEF33-E597-4568-A1BF-86910817D687}" destId="{996CE533-6BA5-4CC6-B56A-073A0C44AB32}" srcOrd="0" destOrd="0" presId="urn:microsoft.com/office/officeart/2005/8/layout/hierarchy3"/>
    <dgm:cxn modelId="{A685031B-3B68-427D-8AB4-4664B01C6902}" srcId="{506F47FD-D4EA-4DD3-B8EF-34E821A26DBD}" destId="{B413F74B-7683-4172-82D9-EE564547CCE3}" srcOrd="2" destOrd="0" parTransId="{77A85F7F-E04D-405F-8A58-F197E87A5EFC}" sibTransId="{EBBF65FA-BA11-4584-A844-D3405E02DB6A}"/>
    <dgm:cxn modelId="{1C0A4A1F-66BB-45A7-B609-C2A5DA9F6384}" srcId="{5EE217CB-3119-4E6D-B14F-D2CD0A19990D}" destId="{A3D9D947-8E5A-4F33-AE5D-141C6125189A}" srcOrd="0" destOrd="0" parTransId="{3ECE1863-307B-457E-9E1C-AE39706F411D}" sibTransId="{B006C0E3-996F-4956-A2E8-4F48249C80FB}"/>
    <dgm:cxn modelId="{B7BAEA23-97AA-4039-AD99-3B309A3F9029}" srcId="{07DDF21B-F32B-4BF6-A3C8-17731F54D95F}" destId="{1F0BEF33-E597-4568-A1BF-86910817D687}" srcOrd="0" destOrd="0" parTransId="{2594036D-5372-41C1-BF91-13F0DB9642B8}" sibTransId="{D090DF23-AF64-46C1-A67D-D5290DE31344}"/>
    <dgm:cxn modelId="{CE54C026-B138-4AD9-9B52-1AB383D231F1}" type="presOf" srcId="{BC1D475E-272F-4781-914B-0D3328A98D27}" destId="{5C505971-FC06-4639-9D79-976B696EDDF8}" srcOrd="0" destOrd="0" presId="urn:microsoft.com/office/officeart/2005/8/layout/hierarchy3"/>
    <dgm:cxn modelId="{FF55E32D-35E7-4124-813E-6A0D169D48D9}" srcId="{FDC66955-E0EF-4CE7-B8A9-18C1C15F7B21}" destId="{07DDF21B-F32B-4BF6-A3C8-17731F54D95F}" srcOrd="0" destOrd="0" parTransId="{C0B6B4A5-A712-40EC-9193-C67BCD24DE30}" sibTransId="{0FA8AB51-8C0C-4ADA-93E1-34E0AE2CF1F8}"/>
    <dgm:cxn modelId="{C6CA0D33-1F61-4593-BA4E-30692A933A69}" srcId="{FDC66955-E0EF-4CE7-B8A9-18C1C15F7B21}" destId="{5EE217CB-3119-4E6D-B14F-D2CD0A19990D}" srcOrd="1" destOrd="0" parTransId="{214B6B95-7BBE-4EAF-A9E7-208A195F1274}" sibTransId="{F84094F1-AB56-4744-B0B0-C0FCE378C6F1}"/>
    <dgm:cxn modelId="{B6089A3B-C043-4371-A0FE-6CDC650689CD}" type="presOf" srcId="{1E0117AE-A9B8-4E0B-92DE-05B73FA2C835}" destId="{7A65A92B-FC90-42AC-BB69-C4772708F194}" srcOrd="0" destOrd="0" presId="urn:microsoft.com/office/officeart/2005/8/layout/hierarchy3"/>
    <dgm:cxn modelId="{75CBB561-3987-40F5-86C8-56C59B4E7493}" type="presOf" srcId="{4F42E5E0-1ED2-49BC-AE80-A88A245415E4}" destId="{443A2899-D481-4E5B-970C-37FA737FAA05}" srcOrd="0" destOrd="0" presId="urn:microsoft.com/office/officeart/2005/8/layout/hierarchy3"/>
    <dgm:cxn modelId="{17037766-64EB-410E-A4A9-48D8E7666AFC}" type="presOf" srcId="{506F47FD-D4EA-4DD3-B8EF-34E821A26DBD}" destId="{61CDC026-FDDC-4CB5-8415-270349EC7268}" srcOrd="0" destOrd="0" presId="urn:microsoft.com/office/officeart/2005/8/layout/hierarchy3"/>
    <dgm:cxn modelId="{C25FB666-BD17-4C7E-B50A-927D9F8D9979}" type="presOf" srcId="{77A85F7F-E04D-405F-8A58-F197E87A5EFC}" destId="{4EE3473E-3950-41B6-A9D3-C4D3BD66A66B}" srcOrd="0" destOrd="0" presId="urn:microsoft.com/office/officeart/2005/8/layout/hierarchy3"/>
    <dgm:cxn modelId="{7EDFDF47-876E-4797-BEE2-8DD2B4AD6A0E}" srcId="{506F47FD-D4EA-4DD3-B8EF-34E821A26DBD}" destId="{A5DD09B6-0CA8-4D20-8E41-EAC4FFFB8C93}" srcOrd="0" destOrd="0" parTransId="{A049151C-9DE0-45CE-8E14-989394D26A0C}" sibTransId="{A6784BDF-7507-4A58-8A0B-0DE8F9501312}"/>
    <dgm:cxn modelId="{9D4F134E-09DC-495D-901E-F6F3257EA0DE}" type="presOf" srcId="{5EE217CB-3119-4E6D-B14F-D2CD0A19990D}" destId="{AABC3847-263B-40F0-9DA6-EDF36F3AE5A3}" srcOrd="0" destOrd="0" presId="urn:microsoft.com/office/officeart/2005/8/layout/hierarchy3"/>
    <dgm:cxn modelId="{9570366F-37F2-4C6E-A82E-AFAEC552DC8E}" srcId="{FDC66955-E0EF-4CE7-B8A9-18C1C15F7B21}" destId="{1102F4B9-0449-465A-8552-6CE6A3965C74}" srcOrd="4" destOrd="0" parTransId="{4573DF7B-EFAF-48F8-9AD3-1569E0968168}" sibTransId="{EDE85950-197A-473E-8392-E3FB4C41790D}"/>
    <dgm:cxn modelId="{E5A1FC70-5175-4D0B-8E89-0F3F0CC23B4C}" type="presOf" srcId="{EAAFF30D-E615-4D5C-B8C8-33A64CA138C0}" destId="{4B1D005E-2D98-4957-AD0A-8EA3A1896AF6}" srcOrd="0" destOrd="0" presId="urn:microsoft.com/office/officeart/2005/8/layout/hierarchy3"/>
    <dgm:cxn modelId="{D2DA1052-44B2-4F81-9DBB-D6A80CAB99CA}" type="presOf" srcId="{1F624771-DB72-4E05-BE61-F3ECA5A3DF90}" destId="{5944F800-3A4F-4DFC-AB08-8AA130FF5B59}" srcOrd="0" destOrd="0" presId="urn:microsoft.com/office/officeart/2005/8/layout/hierarchy3"/>
    <dgm:cxn modelId="{A537E673-7353-4E9D-A7E1-39725FE32AD2}" type="presOf" srcId="{07DDF21B-F32B-4BF6-A3C8-17731F54D95F}" destId="{D5499E5C-5505-4F0F-AEDA-3924A5479774}" srcOrd="0" destOrd="0" presId="urn:microsoft.com/office/officeart/2005/8/layout/hierarchy3"/>
    <dgm:cxn modelId="{3D1C8A55-0AAA-4F6B-AA3D-FE24FB4FFAA9}" srcId="{506F47FD-D4EA-4DD3-B8EF-34E821A26DBD}" destId="{EAAFF30D-E615-4D5C-B8C8-33A64CA138C0}" srcOrd="1" destOrd="0" parTransId="{0E04C7D5-DCF6-4F13-A641-AFE71D58AAF1}" sibTransId="{1750C377-2FBD-443E-AA12-B5E0CCB50626}"/>
    <dgm:cxn modelId="{CB87047D-2235-4DC5-8986-34225F2D5192}" type="presOf" srcId="{A049151C-9DE0-45CE-8E14-989394D26A0C}" destId="{3D3E1974-01D7-48E6-B877-6D041DB71293}" srcOrd="0" destOrd="0" presId="urn:microsoft.com/office/officeart/2005/8/layout/hierarchy3"/>
    <dgm:cxn modelId="{DCF5A398-A363-4876-99F6-FF8238FAE86A}" type="presOf" srcId="{A5DD09B6-0CA8-4D20-8E41-EAC4FFFB8C93}" destId="{E99EA62A-9A11-4D43-A7FB-D73C8F71E27A}" srcOrd="0" destOrd="0" presId="urn:microsoft.com/office/officeart/2005/8/layout/hierarchy3"/>
    <dgm:cxn modelId="{B993B9A0-FD74-455E-8C67-DA599EC9D236}" srcId="{261AD6A5-F441-4DF8-AA27-FC7578C997C6}" destId="{BC1D475E-272F-4781-914B-0D3328A98D27}" srcOrd="0" destOrd="0" parTransId="{1E0117AE-A9B8-4E0B-92DE-05B73FA2C835}" sibTransId="{3198A490-FAE3-4826-8CC2-C9E127CCD535}"/>
    <dgm:cxn modelId="{8D5B5BB5-C4AF-47AC-A88F-6B5983F56744}" type="presOf" srcId="{A3D9D947-8E5A-4F33-AE5D-141C6125189A}" destId="{E99542E4-8D58-4D87-987F-90AA76E034FB}" srcOrd="0" destOrd="0" presId="urn:microsoft.com/office/officeart/2005/8/layout/hierarchy3"/>
    <dgm:cxn modelId="{EAA0D5B5-B54C-4E52-8486-E1080805A787}" type="presOf" srcId="{FDC66955-E0EF-4CE7-B8A9-18C1C15F7B21}" destId="{A5691D73-DA40-4BE4-AE1C-6CB0D6C53AEF}" srcOrd="0" destOrd="0" presId="urn:microsoft.com/office/officeart/2005/8/layout/hierarchy3"/>
    <dgm:cxn modelId="{8DA019C1-60DC-4512-956A-37F1F07A1C09}" type="presOf" srcId="{2594036D-5372-41C1-BF91-13F0DB9642B8}" destId="{0C49FF10-0248-4D39-A3D2-9918E237A0C2}" srcOrd="0" destOrd="0" presId="urn:microsoft.com/office/officeart/2005/8/layout/hierarchy3"/>
    <dgm:cxn modelId="{BC5F5AC4-B047-4B25-B522-C55D84B926C5}" srcId="{FDC66955-E0EF-4CE7-B8A9-18C1C15F7B21}" destId="{506F47FD-D4EA-4DD3-B8EF-34E821A26DBD}" srcOrd="2" destOrd="0" parTransId="{11744CE7-0AFF-4778-8DB3-DB8150A37109}" sibTransId="{706ED990-8C2D-481B-9735-23D8B7EED5F2}"/>
    <dgm:cxn modelId="{BD803BDD-174F-4155-B59B-DD1810C290C6}" type="presOf" srcId="{1102F4B9-0449-465A-8552-6CE6A3965C74}" destId="{E77A4C21-7ED3-4F15-9B6F-085937A7D533}" srcOrd="1" destOrd="0" presId="urn:microsoft.com/office/officeart/2005/8/layout/hierarchy3"/>
    <dgm:cxn modelId="{0155A4E6-25A6-4589-8DC9-F90E7B965890}" type="presOf" srcId="{261AD6A5-F441-4DF8-AA27-FC7578C997C6}" destId="{57DFE5E1-028D-4522-A57F-83AE645DE8FD}" srcOrd="0" destOrd="0" presId="urn:microsoft.com/office/officeart/2005/8/layout/hierarchy3"/>
    <dgm:cxn modelId="{C87DD2ED-D58A-489D-B7D0-D462D587698C}" type="presOf" srcId="{1102F4B9-0449-465A-8552-6CE6A3965C74}" destId="{B6FD45F8-EA4D-49EB-B4EA-0607C23ADC3B}" srcOrd="0" destOrd="0" presId="urn:microsoft.com/office/officeart/2005/8/layout/hierarchy3"/>
    <dgm:cxn modelId="{13F8ECED-16AD-4698-8741-F27E38AC4A7D}" type="presOf" srcId="{5EE217CB-3119-4E6D-B14F-D2CD0A19990D}" destId="{7090864D-F6A7-4D86-A293-30A0A64CF479}" srcOrd="1" destOrd="0" presId="urn:microsoft.com/office/officeart/2005/8/layout/hierarchy3"/>
    <dgm:cxn modelId="{ACEB1BEF-A503-465B-8C88-C8B50FDB104F}" srcId="{FDC66955-E0EF-4CE7-B8A9-18C1C15F7B21}" destId="{261AD6A5-F441-4DF8-AA27-FC7578C997C6}" srcOrd="3" destOrd="0" parTransId="{A61A3C91-ADB0-4750-8C07-3F1CA6D35D88}" sibTransId="{CBCF0D10-D019-4C74-BFFE-A3D455147417}"/>
    <dgm:cxn modelId="{331D9EF4-A555-4821-B06B-FC09EECBF217}" type="presOf" srcId="{261AD6A5-F441-4DF8-AA27-FC7578C997C6}" destId="{04670D06-E2D1-4268-9FAD-4E2FC17AF02A}" srcOrd="1" destOrd="0" presId="urn:microsoft.com/office/officeart/2005/8/layout/hierarchy3"/>
    <dgm:cxn modelId="{8DF3FFF7-39B3-4B92-8AFB-FC5BC784EF0F}" type="presOf" srcId="{B413F74B-7683-4172-82D9-EE564547CCE3}" destId="{0F84ED41-6583-4936-989C-C6CCD4CB078B}" srcOrd="0" destOrd="0" presId="urn:microsoft.com/office/officeart/2005/8/layout/hierarchy3"/>
    <dgm:cxn modelId="{4C42E7FC-E0D9-4EF5-B7EB-CFD45A42A3A1}" srcId="{1102F4B9-0449-465A-8552-6CE6A3965C74}" destId="{4F42E5E0-1ED2-49BC-AE80-A88A245415E4}" srcOrd="0" destOrd="0" parTransId="{1F624771-DB72-4E05-BE61-F3ECA5A3DF90}" sibTransId="{E7912F7F-7124-47A2-AD0F-27941307941E}"/>
    <dgm:cxn modelId="{899B1FFE-470C-4EEB-9A9A-2337E7659BD7}" type="presOf" srcId="{07DDF21B-F32B-4BF6-A3C8-17731F54D95F}" destId="{A888D930-AAC6-487A-82C3-44FC19597162}" srcOrd="1" destOrd="0" presId="urn:microsoft.com/office/officeart/2005/8/layout/hierarchy3"/>
    <dgm:cxn modelId="{645484D0-EF9A-472D-9540-F9B5817CEB6A}" type="presParOf" srcId="{A5691D73-DA40-4BE4-AE1C-6CB0D6C53AEF}" destId="{347C8EFF-FF85-4391-8F4F-2BBB69CBF104}" srcOrd="0" destOrd="0" presId="urn:microsoft.com/office/officeart/2005/8/layout/hierarchy3"/>
    <dgm:cxn modelId="{369AF7A6-398E-482F-9D77-8C2D893F889D}" type="presParOf" srcId="{347C8EFF-FF85-4391-8F4F-2BBB69CBF104}" destId="{0650C790-7CD6-4B9C-824D-DCCA4D216A12}" srcOrd="0" destOrd="0" presId="urn:microsoft.com/office/officeart/2005/8/layout/hierarchy3"/>
    <dgm:cxn modelId="{685A2939-0844-49FD-9BC3-C08A80295582}" type="presParOf" srcId="{0650C790-7CD6-4B9C-824D-DCCA4D216A12}" destId="{D5499E5C-5505-4F0F-AEDA-3924A5479774}" srcOrd="0" destOrd="0" presId="urn:microsoft.com/office/officeart/2005/8/layout/hierarchy3"/>
    <dgm:cxn modelId="{E0C13B4D-F76D-4972-AB40-0DE6205305F7}" type="presParOf" srcId="{0650C790-7CD6-4B9C-824D-DCCA4D216A12}" destId="{A888D930-AAC6-487A-82C3-44FC19597162}" srcOrd="1" destOrd="0" presId="urn:microsoft.com/office/officeart/2005/8/layout/hierarchy3"/>
    <dgm:cxn modelId="{89BF63F7-D015-4AC2-BC44-EFBD74A524FE}" type="presParOf" srcId="{347C8EFF-FF85-4391-8F4F-2BBB69CBF104}" destId="{DB2B29B4-B3C4-4D4B-AA22-FF9A8D458940}" srcOrd="1" destOrd="0" presId="urn:microsoft.com/office/officeart/2005/8/layout/hierarchy3"/>
    <dgm:cxn modelId="{BAE3D3BC-9A73-482B-A033-7CCB5CEEC940}" type="presParOf" srcId="{DB2B29B4-B3C4-4D4B-AA22-FF9A8D458940}" destId="{0C49FF10-0248-4D39-A3D2-9918E237A0C2}" srcOrd="0" destOrd="0" presId="urn:microsoft.com/office/officeart/2005/8/layout/hierarchy3"/>
    <dgm:cxn modelId="{C323A657-3581-4AB3-9DB4-E609258FA3DD}" type="presParOf" srcId="{DB2B29B4-B3C4-4D4B-AA22-FF9A8D458940}" destId="{996CE533-6BA5-4CC6-B56A-073A0C44AB32}" srcOrd="1" destOrd="0" presId="urn:microsoft.com/office/officeart/2005/8/layout/hierarchy3"/>
    <dgm:cxn modelId="{F1CA1236-B356-4A0B-BA61-D5759BC5F5DB}" type="presParOf" srcId="{A5691D73-DA40-4BE4-AE1C-6CB0D6C53AEF}" destId="{E6454FE4-1827-418E-979D-6EAB52DE1EF6}" srcOrd="1" destOrd="0" presId="urn:microsoft.com/office/officeart/2005/8/layout/hierarchy3"/>
    <dgm:cxn modelId="{95B6FDC1-730E-4F95-ABE5-BD4EF7D3EBCD}" type="presParOf" srcId="{E6454FE4-1827-418E-979D-6EAB52DE1EF6}" destId="{75EC32E7-5AFD-4CE2-B221-036ABDC5766A}" srcOrd="0" destOrd="0" presId="urn:microsoft.com/office/officeart/2005/8/layout/hierarchy3"/>
    <dgm:cxn modelId="{8CEAAD2C-8E9E-4CA5-9264-0D3256552899}" type="presParOf" srcId="{75EC32E7-5AFD-4CE2-B221-036ABDC5766A}" destId="{AABC3847-263B-40F0-9DA6-EDF36F3AE5A3}" srcOrd="0" destOrd="0" presId="urn:microsoft.com/office/officeart/2005/8/layout/hierarchy3"/>
    <dgm:cxn modelId="{8549FC27-F48A-431C-AE57-378F389516FF}" type="presParOf" srcId="{75EC32E7-5AFD-4CE2-B221-036ABDC5766A}" destId="{7090864D-F6A7-4D86-A293-30A0A64CF479}" srcOrd="1" destOrd="0" presId="urn:microsoft.com/office/officeart/2005/8/layout/hierarchy3"/>
    <dgm:cxn modelId="{DBF11376-5770-4217-ACAB-F983DDD546B1}" type="presParOf" srcId="{E6454FE4-1827-418E-979D-6EAB52DE1EF6}" destId="{6DF929F6-9337-48A5-855D-1273BB99596A}" srcOrd="1" destOrd="0" presId="urn:microsoft.com/office/officeart/2005/8/layout/hierarchy3"/>
    <dgm:cxn modelId="{061742D0-FE59-4374-964C-E15C19B6C380}" type="presParOf" srcId="{6DF929F6-9337-48A5-855D-1273BB99596A}" destId="{69F7F31D-9462-4A5D-8833-15FB8D1D9DEA}" srcOrd="0" destOrd="0" presId="urn:microsoft.com/office/officeart/2005/8/layout/hierarchy3"/>
    <dgm:cxn modelId="{0278A38B-542E-454A-B5AD-93E2EF851C4E}" type="presParOf" srcId="{6DF929F6-9337-48A5-855D-1273BB99596A}" destId="{E99542E4-8D58-4D87-987F-90AA76E034FB}" srcOrd="1" destOrd="0" presId="urn:microsoft.com/office/officeart/2005/8/layout/hierarchy3"/>
    <dgm:cxn modelId="{59FB5D0F-C2A5-49D2-8662-C7FBD3BB0967}" type="presParOf" srcId="{A5691D73-DA40-4BE4-AE1C-6CB0D6C53AEF}" destId="{78C8141D-F6AA-4D4C-9BAA-CECDC592DBE4}" srcOrd="2" destOrd="0" presId="urn:microsoft.com/office/officeart/2005/8/layout/hierarchy3"/>
    <dgm:cxn modelId="{5430A8CB-63F6-4062-B35D-1178652176ED}" type="presParOf" srcId="{78C8141D-F6AA-4D4C-9BAA-CECDC592DBE4}" destId="{05437CE6-DB66-4CFE-95A9-988FF4CAA3B9}" srcOrd="0" destOrd="0" presId="urn:microsoft.com/office/officeart/2005/8/layout/hierarchy3"/>
    <dgm:cxn modelId="{B0CA7AC1-B6E0-466B-8820-4EE1F8EFD72B}" type="presParOf" srcId="{05437CE6-DB66-4CFE-95A9-988FF4CAA3B9}" destId="{61CDC026-FDDC-4CB5-8415-270349EC7268}" srcOrd="0" destOrd="0" presId="urn:microsoft.com/office/officeart/2005/8/layout/hierarchy3"/>
    <dgm:cxn modelId="{CA54890F-22D8-4908-9051-BA3378292334}" type="presParOf" srcId="{05437CE6-DB66-4CFE-95A9-988FF4CAA3B9}" destId="{E52AC71D-2E16-4C57-BC56-9F99225E7784}" srcOrd="1" destOrd="0" presId="urn:microsoft.com/office/officeart/2005/8/layout/hierarchy3"/>
    <dgm:cxn modelId="{E977602F-5ECE-4111-9150-23B5EB8ADADA}" type="presParOf" srcId="{78C8141D-F6AA-4D4C-9BAA-CECDC592DBE4}" destId="{2E813AF8-0C3D-4A1C-9BFE-A4A45F1AC131}" srcOrd="1" destOrd="0" presId="urn:microsoft.com/office/officeart/2005/8/layout/hierarchy3"/>
    <dgm:cxn modelId="{485A98F1-0EA5-4DA8-B8DE-FF21D877A5C5}" type="presParOf" srcId="{2E813AF8-0C3D-4A1C-9BFE-A4A45F1AC131}" destId="{3D3E1974-01D7-48E6-B877-6D041DB71293}" srcOrd="0" destOrd="0" presId="urn:microsoft.com/office/officeart/2005/8/layout/hierarchy3"/>
    <dgm:cxn modelId="{06114DB6-7FCD-461E-96BD-45997F06C9DA}" type="presParOf" srcId="{2E813AF8-0C3D-4A1C-9BFE-A4A45F1AC131}" destId="{E99EA62A-9A11-4D43-A7FB-D73C8F71E27A}" srcOrd="1" destOrd="0" presId="urn:microsoft.com/office/officeart/2005/8/layout/hierarchy3"/>
    <dgm:cxn modelId="{489466E8-FBAD-4B11-A610-2964FEC55334}" type="presParOf" srcId="{2E813AF8-0C3D-4A1C-9BFE-A4A45F1AC131}" destId="{3EA1BD68-8498-4F58-9FB4-6DE6DC5FE36C}" srcOrd="2" destOrd="0" presId="urn:microsoft.com/office/officeart/2005/8/layout/hierarchy3"/>
    <dgm:cxn modelId="{20AF801F-58D9-4C56-8CAC-8D30C7EE27BF}" type="presParOf" srcId="{2E813AF8-0C3D-4A1C-9BFE-A4A45F1AC131}" destId="{4B1D005E-2D98-4957-AD0A-8EA3A1896AF6}" srcOrd="3" destOrd="0" presId="urn:microsoft.com/office/officeart/2005/8/layout/hierarchy3"/>
    <dgm:cxn modelId="{E273AEC5-4AD2-433B-81C1-597B3329CA60}" type="presParOf" srcId="{2E813AF8-0C3D-4A1C-9BFE-A4A45F1AC131}" destId="{4EE3473E-3950-41B6-A9D3-C4D3BD66A66B}" srcOrd="4" destOrd="0" presId="urn:microsoft.com/office/officeart/2005/8/layout/hierarchy3"/>
    <dgm:cxn modelId="{C10DA12B-8350-4A54-8AF4-A6CCBA56C986}" type="presParOf" srcId="{2E813AF8-0C3D-4A1C-9BFE-A4A45F1AC131}" destId="{0F84ED41-6583-4936-989C-C6CCD4CB078B}" srcOrd="5" destOrd="0" presId="urn:microsoft.com/office/officeart/2005/8/layout/hierarchy3"/>
    <dgm:cxn modelId="{4252CE73-D31D-45D2-B592-6DD75005986E}" type="presParOf" srcId="{A5691D73-DA40-4BE4-AE1C-6CB0D6C53AEF}" destId="{417F2651-EB68-4FAC-B3A6-4EF7F10559B0}" srcOrd="3" destOrd="0" presId="urn:microsoft.com/office/officeart/2005/8/layout/hierarchy3"/>
    <dgm:cxn modelId="{BE99CE31-31BA-4D7B-A434-D724B2A67467}" type="presParOf" srcId="{417F2651-EB68-4FAC-B3A6-4EF7F10559B0}" destId="{EDCE8004-8C31-48BE-A949-395BD338A6B8}" srcOrd="0" destOrd="0" presId="urn:microsoft.com/office/officeart/2005/8/layout/hierarchy3"/>
    <dgm:cxn modelId="{4EFAB9DE-88B7-41C6-AA68-656FA35B5FC4}" type="presParOf" srcId="{EDCE8004-8C31-48BE-A949-395BD338A6B8}" destId="{57DFE5E1-028D-4522-A57F-83AE645DE8FD}" srcOrd="0" destOrd="0" presId="urn:microsoft.com/office/officeart/2005/8/layout/hierarchy3"/>
    <dgm:cxn modelId="{337157DF-5864-45C6-B98A-3C1DC976C58E}" type="presParOf" srcId="{EDCE8004-8C31-48BE-A949-395BD338A6B8}" destId="{04670D06-E2D1-4268-9FAD-4E2FC17AF02A}" srcOrd="1" destOrd="0" presId="urn:microsoft.com/office/officeart/2005/8/layout/hierarchy3"/>
    <dgm:cxn modelId="{A24E1BF1-668E-483A-A48E-F37A66A36114}" type="presParOf" srcId="{417F2651-EB68-4FAC-B3A6-4EF7F10559B0}" destId="{0D5F42B2-87E2-4F77-89AF-2692AC40493A}" srcOrd="1" destOrd="0" presId="urn:microsoft.com/office/officeart/2005/8/layout/hierarchy3"/>
    <dgm:cxn modelId="{DC0F4038-D7D8-4047-80E0-DB2F8C29FF71}" type="presParOf" srcId="{0D5F42B2-87E2-4F77-89AF-2692AC40493A}" destId="{7A65A92B-FC90-42AC-BB69-C4772708F194}" srcOrd="0" destOrd="0" presId="urn:microsoft.com/office/officeart/2005/8/layout/hierarchy3"/>
    <dgm:cxn modelId="{BC7BBEE7-FBBE-415F-8C8A-7E5E302C39AD}" type="presParOf" srcId="{0D5F42B2-87E2-4F77-89AF-2692AC40493A}" destId="{5C505971-FC06-4639-9D79-976B696EDDF8}" srcOrd="1" destOrd="0" presId="urn:microsoft.com/office/officeart/2005/8/layout/hierarchy3"/>
    <dgm:cxn modelId="{D3D215BA-6010-4FDC-B34B-89AB047A73E1}" type="presParOf" srcId="{A5691D73-DA40-4BE4-AE1C-6CB0D6C53AEF}" destId="{61086461-7F8E-4C04-8E72-99923256F16B}" srcOrd="4" destOrd="0" presId="urn:microsoft.com/office/officeart/2005/8/layout/hierarchy3"/>
    <dgm:cxn modelId="{401C1E2C-086D-46D8-8691-2F1517B54A18}" type="presParOf" srcId="{61086461-7F8E-4C04-8E72-99923256F16B}" destId="{85D7E7F0-2DB9-4B98-9F0D-556576B1AB07}" srcOrd="0" destOrd="0" presId="urn:microsoft.com/office/officeart/2005/8/layout/hierarchy3"/>
    <dgm:cxn modelId="{F84F1E45-9271-487B-8CAD-039CA97E2F53}" type="presParOf" srcId="{85D7E7F0-2DB9-4B98-9F0D-556576B1AB07}" destId="{B6FD45F8-EA4D-49EB-B4EA-0607C23ADC3B}" srcOrd="0" destOrd="0" presId="urn:microsoft.com/office/officeart/2005/8/layout/hierarchy3"/>
    <dgm:cxn modelId="{7291ABF4-6747-4A32-8AC3-7BBFF3B229AB}" type="presParOf" srcId="{85D7E7F0-2DB9-4B98-9F0D-556576B1AB07}" destId="{E77A4C21-7ED3-4F15-9B6F-085937A7D533}" srcOrd="1" destOrd="0" presId="urn:microsoft.com/office/officeart/2005/8/layout/hierarchy3"/>
    <dgm:cxn modelId="{84CD434C-64FA-4701-93DF-71700266702D}" type="presParOf" srcId="{61086461-7F8E-4C04-8E72-99923256F16B}" destId="{9B675E53-BB70-4419-8A80-88269F1650E0}" srcOrd="1" destOrd="0" presId="urn:microsoft.com/office/officeart/2005/8/layout/hierarchy3"/>
    <dgm:cxn modelId="{BD6F6C9C-7D4E-43CE-8C1B-EA49565E260E}" type="presParOf" srcId="{9B675E53-BB70-4419-8A80-88269F1650E0}" destId="{5944F800-3A4F-4DFC-AB08-8AA130FF5B59}" srcOrd="0" destOrd="0" presId="urn:microsoft.com/office/officeart/2005/8/layout/hierarchy3"/>
    <dgm:cxn modelId="{5E04FB67-7D12-476D-966A-5A872F10030D}" type="presParOf" srcId="{9B675E53-BB70-4419-8A80-88269F1650E0}" destId="{443A2899-D481-4E5B-970C-37FA737FAA05}" srcOrd="1" destOrd="0" presId="urn:microsoft.com/office/officeart/2005/8/layout/hierarchy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607265-44A5-4351-B425-6A9623C63CBF}">
      <dsp:nvSpPr>
        <dsp:cNvPr id="0" name=""/>
        <dsp:cNvSpPr/>
      </dsp:nvSpPr>
      <dsp:spPr>
        <a:xfrm>
          <a:off x="0" y="0"/>
          <a:ext cx="67299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65C49A-D36B-444A-BB1B-94AB3A5E302B}">
      <dsp:nvSpPr>
        <dsp:cNvPr id="0" name=""/>
        <dsp:cNvSpPr/>
      </dsp:nvSpPr>
      <dsp:spPr>
        <a:xfrm>
          <a:off x="0" y="0"/>
          <a:ext cx="1345996" cy="3661253"/>
        </a:xfrm>
        <a:prstGeom prst="rect">
          <a:avLst/>
        </a:prstGeom>
        <a:gradFill rotWithShape="0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b="1" kern="1200" dirty="0"/>
            <a:t>Proračunski korisnici Grada Križevaca su:</a:t>
          </a:r>
          <a:endParaRPr lang="en-US" sz="1700" kern="1200" dirty="0"/>
        </a:p>
      </dsp:txBody>
      <dsp:txXfrm>
        <a:off x="0" y="0"/>
        <a:ext cx="1345996" cy="3661253"/>
      </dsp:txXfrm>
    </dsp:sp>
    <dsp:sp modelId="{0EDB47E7-B89D-46AD-A57B-191F3C54040B}">
      <dsp:nvSpPr>
        <dsp:cNvPr id="0" name=""/>
        <dsp:cNvSpPr/>
      </dsp:nvSpPr>
      <dsp:spPr>
        <a:xfrm>
          <a:off x="1446946" y="19262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Dječji vrtić Križevci</a:t>
          </a:r>
          <a:endParaRPr lang="en-US" sz="1800" kern="1200" dirty="0"/>
        </a:p>
      </dsp:txBody>
      <dsp:txXfrm>
        <a:off x="1446946" y="19262"/>
        <a:ext cx="5283037" cy="385253"/>
      </dsp:txXfrm>
    </dsp:sp>
    <dsp:sp modelId="{2232060B-49DB-4568-99EE-76433D06A4D9}">
      <dsp:nvSpPr>
        <dsp:cNvPr id="0" name=""/>
        <dsp:cNvSpPr/>
      </dsp:nvSpPr>
      <dsp:spPr>
        <a:xfrm>
          <a:off x="1345996" y="404516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654141-BFD6-4515-8727-BD2B3D4C043A}">
      <dsp:nvSpPr>
        <dsp:cNvPr id="0" name=""/>
        <dsp:cNvSpPr/>
      </dsp:nvSpPr>
      <dsp:spPr>
        <a:xfrm>
          <a:off x="1446946" y="423779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Osnovna škola Ljudevita </a:t>
          </a:r>
          <a:r>
            <a:rPr lang="hr-HR" sz="1800" kern="1200" dirty="0" err="1"/>
            <a:t>Modeca</a:t>
          </a:r>
          <a:r>
            <a:rPr lang="hr-HR" sz="1800" kern="1200" dirty="0"/>
            <a:t> Križevci</a:t>
          </a:r>
          <a:endParaRPr lang="en-US" sz="1800" kern="1200" dirty="0"/>
        </a:p>
      </dsp:txBody>
      <dsp:txXfrm>
        <a:off x="1446946" y="423779"/>
        <a:ext cx="5283037" cy="385253"/>
      </dsp:txXfrm>
    </dsp:sp>
    <dsp:sp modelId="{3C816653-6B4E-4395-BCB3-7F8CF1737474}">
      <dsp:nvSpPr>
        <dsp:cNvPr id="0" name=""/>
        <dsp:cNvSpPr/>
      </dsp:nvSpPr>
      <dsp:spPr>
        <a:xfrm>
          <a:off x="1345996" y="809033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5954E-7BD7-4585-A4CE-899CB1DB1F3B}">
      <dsp:nvSpPr>
        <dsp:cNvPr id="0" name=""/>
        <dsp:cNvSpPr/>
      </dsp:nvSpPr>
      <dsp:spPr>
        <a:xfrm>
          <a:off x="1446946" y="828295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Osnovna škola „Vladimir Nazor” Križevci</a:t>
          </a:r>
          <a:endParaRPr lang="en-US" sz="1800" kern="1200" dirty="0"/>
        </a:p>
      </dsp:txBody>
      <dsp:txXfrm>
        <a:off x="1446946" y="828295"/>
        <a:ext cx="5283037" cy="385253"/>
      </dsp:txXfrm>
    </dsp:sp>
    <dsp:sp modelId="{DCF9C458-A6A0-470A-BB5A-02A0098851D6}">
      <dsp:nvSpPr>
        <dsp:cNvPr id="0" name=""/>
        <dsp:cNvSpPr/>
      </dsp:nvSpPr>
      <dsp:spPr>
        <a:xfrm>
          <a:off x="1345996" y="1213549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167542-171A-4206-AE7A-17ACC2A08F75}">
      <dsp:nvSpPr>
        <dsp:cNvPr id="0" name=""/>
        <dsp:cNvSpPr/>
      </dsp:nvSpPr>
      <dsp:spPr>
        <a:xfrm>
          <a:off x="1446946" y="1232812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Centar za odgoj, obrazovanje i rehabilitaciju Križevci</a:t>
          </a:r>
          <a:endParaRPr lang="en-US" sz="1800" kern="1200"/>
        </a:p>
      </dsp:txBody>
      <dsp:txXfrm>
        <a:off x="1446946" y="1232812"/>
        <a:ext cx="5283037" cy="385253"/>
      </dsp:txXfrm>
    </dsp:sp>
    <dsp:sp modelId="{E68C711A-89AB-41C6-A490-10542A431387}">
      <dsp:nvSpPr>
        <dsp:cNvPr id="0" name=""/>
        <dsp:cNvSpPr/>
      </dsp:nvSpPr>
      <dsp:spPr>
        <a:xfrm>
          <a:off x="1345996" y="1618066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A0775-263B-4F4A-AFFC-FB63EB779F9E}">
      <dsp:nvSpPr>
        <dsp:cNvPr id="0" name=""/>
        <dsp:cNvSpPr/>
      </dsp:nvSpPr>
      <dsp:spPr>
        <a:xfrm>
          <a:off x="1446946" y="1637329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Glazbena škola Alberta </a:t>
          </a:r>
          <a:r>
            <a:rPr lang="hr-HR" sz="1800" kern="1200" dirty="0" err="1"/>
            <a:t>Štrige</a:t>
          </a:r>
          <a:r>
            <a:rPr lang="hr-HR" sz="1800" kern="1200" dirty="0"/>
            <a:t> Križevci</a:t>
          </a:r>
          <a:endParaRPr lang="en-US" sz="1800" kern="1200" dirty="0"/>
        </a:p>
      </dsp:txBody>
      <dsp:txXfrm>
        <a:off x="1446946" y="1637329"/>
        <a:ext cx="5283037" cy="385253"/>
      </dsp:txXfrm>
    </dsp:sp>
    <dsp:sp modelId="{2D2B3EFD-924F-4349-A2D6-38D423FE53D1}">
      <dsp:nvSpPr>
        <dsp:cNvPr id="0" name=""/>
        <dsp:cNvSpPr/>
      </dsp:nvSpPr>
      <dsp:spPr>
        <a:xfrm>
          <a:off x="1345996" y="2022583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A44419-850A-430B-A1F9-5710AA915F43}">
      <dsp:nvSpPr>
        <dsp:cNvPr id="0" name=""/>
        <dsp:cNvSpPr/>
      </dsp:nvSpPr>
      <dsp:spPr>
        <a:xfrm>
          <a:off x="1446946" y="2041845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Pučko otvoreno učilište Križevci</a:t>
          </a:r>
          <a:endParaRPr lang="en-US" sz="1800" kern="1200" dirty="0"/>
        </a:p>
      </dsp:txBody>
      <dsp:txXfrm>
        <a:off x="1446946" y="2041845"/>
        <a:ext cx="5283037" cy="385253"/>
      </dsp:txXfrm>
    </dsp:sp>
    <dsp:sp modelId="{5F6912F9-819B-4840-8A98-A5A37481AE19}">
      <dsp:nvSpPr>
        <dsp:cNvPr id="0" name=""/>
        <dsp:cNvSpPr/>
      </dsp:nvSpPr>
      <dsp:spPr>
        <a:xfrm>
          <a:off x="1345996" y="2427099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9645A-51E3-45CB-A409-2296ECC74E00}">
      <dsp:nvSpPr>
        <dsp:cNvPr id="0" name=""/>
        <dsp:cNvSpPr/>
      </dsp:nvSpPr>
      <dsp:spPr>
        <a:xfrm>
          <a:off x="1446946" y="2446362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Gradska knjižnica „Franjo Marković” Križevci</a:t>
          </a:r>
          <a:endParaRPr lang="en-US" sz="1800" kern="1200"/>
        </a:p>
      </dsp:txBody>
      <dsp:txXfrm>
        <a:off x="1446946" y="2446362"/>
        <a:ext cx="5283037" cy="385253"/>
      </dsp:txXfrm>
    </dsp:sp>
    <dsp:sp modelId="{ED9FEB58-7550-4ED5-A59C-BD427CC50320}">
      <dsp:nvSpPr>
        <dsp:cNvPr id="0" name=""/>
        <dsp:cNvSpPr/>
      </dsp:nvSpPr>
      <dsp:spPr>
        <a:xfrm>
          <a:off x="1345996" y="2831616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330C1F-1CBA-41FD-9F22-A7854977FF4A}">
      <dsp:nvSpPr>
        <dsp:cNvPr id="0" name=""/>
        <dsp:cNvSpPr/>
      </dsp:nvSpPr>
      <dsp:spPr>
        <a:xfrm>
          <a:off x="1446946" y="2850878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/>
            <a:t>Gradski muzej Križevci</a:t>
          </a:r>
          <a:endParaRPr lang="en-US" sz="1800" kern="1200"/>
        </a:p>
      </dsp:txBody>
      <dsp:txXfrm>
        <a:off x="1446946" y="2850878"/>
        <a:ext cx="5283037" cy="385253"/>
      </dsp:txXfrm>
    </dsp:sp>
    <dsp:sp modelId="{8CFAA6FA-99F4-4E09-838B-3CF59F673B96}">
      <dsp:nvSpPr>
        <dsp:cNvPr id="0" name=""/>
        <dsp:cNvSpPr/>
      </dsp:nvSpPr>
      <dsp:spPr>
        <a:xfrm>
          <a:off x="1345996" y="3236132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2F612E-3112-4857-B0C4-09E7C888CDE1}">
      <dsp:nvSpPr>
        <dsp:cNvPr id="0" name=""/>
        <dsp:cNvSpPr/>
      </dsp:nvSpPr>
      <dsp:spPr>
        <a:xfrm>
          <a:off x="1446946" y="3255395"/>
          <a:ext cx="5283037" cy="38525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kern="1200" dirty="0"/>
            <a:t>Javna vatrogasna postrojba Grada Križevaca</a:t>
          </a:r>
          <a:endParaRPr lang="en-US" sz="1800" kern="1200" dirty="0"/>
        </a:p>
      </dsp:txBody>
      <dsp:txXfrm>
        <a:off x="1446946" y="3255395"/>
        <a:ext cx="5283037" cy="385253"/>
      </dsp:txXfrm>
    </dsp:sp>
    <dsp:sp modelId="{0BFB3C2C-8D54-45EA-B9FB-ED663B02E9CC}">
      <dsp:nvSpPr>
        <dsp:cNvPr id="0" name=""/>
        <dsp:cNvSpPr/>
      </dsp:nvSpPr>
      <dsp:spPr>
        <a:xfrm>
          <a:off x="1345996" y="3640649"/>
          <a:ext cx="538398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99E5C-5505-4F0F-AEDA-3924A5479774}">
      <dsp:nvSpPr>
        <dsp:cNvPr id="0" name=""/>
        <dsp:cNvSpPr/>
      </dsp:nvSpPr>
      <dsp:spPr>
        <a:xfrm>
          <a:off x="269922" y="739"/>
          <a:ext cx="1632145" cy="816072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700" kern="1200" dirty="0">
              <a:solidFill>
                <a:schemeClr val="bg1"/>
              </a:solidFill>
            </a:rPr>
            <a:t>ZAKON O PRORAČUNU</a:t>
          </a:r>
        </a:p>
      </dsp:txBody>
      <dsp:txXfrm>
        <a:off x="293824" y="24641"/>
        <a:ext cx="1584341" cy="768268"/>
      </dsp:txXfrm>
    </dsp:sp>
    <dsp:sp modelId="{0C49FF10-0248-4D39-A3D2-9918E237A0C2}">
      <dsp:nvSpPr>
        <dsp:cNvPr id="0" name=""/>
        <dsp:cNvSpPr/>
      </dsp:nvSpPr>
      <dsp:spPr>
        <a:xfrm>
          <a:off x="433136" y="816812"/>
          <a:ext cx="163214" cy="612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054"/>
              </a:lnTo>
              <a:lnTo>
                <a:pt x="163214" y="612054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6CE533-6BA5-4CC6-B56A-073A0C44AB32}">
      <dsp:nvSpPr>
        <dsp:cNvPr id="0" name=""/>
        <dsp:cNvSpPr/>
      </dsp:nvSpPr>
      <dsp:spPr>
        <a:xfrm>
          <a:off x="596351" y="1020830"/>
          <a:ext cx="1305716" cy="81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kern="1200" dirty="0"/>
            <a:t>Narodne novine br. 144/21</a:t>
          </a:r>
        </a:p>
      </dsp:txBody>
      <dsp:txXfrm>
        <a:off x="620253" y="1044732"/>
        <a:ext cx="1257912" cy="768268"/>
      </dsp:txXfrm>
    </dsp:sp>
    <dsp:sp modelId="{AABC3847-263B-40F0-9DA6-EDF36F3AE5A3}">
      <dsp:nvSpPr>
        <dsp:cNvPr id="0" name=""/>
        <dsp:cNvSpPr/>
      </dsp:nvSpPr>
      <dsp:spPr>
        <a:xfrm>
          <a:off x="2310104" y="739"/>
          <a:ext cx="1632145" cy="816072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700" kern="1200" dirty="0">
              <a:solidFill>
                <a:schemeClr val="bg1"/>
              </a:solidFill>
            </a:rPr>
            <a:t>MINISTARSTVO</a:t>
          </a:r>
          <a:r>
            <a:rPr lang="hr-HR" sz="1700" kern="1200" dirty="0"/>
            <a:t> </a:t>
          </a:r>
          <a:r>
            <a:rPr lang="hr-HR" sz="1700" kern="1200" dirty="0">
              <a:solidFill>
                <a:schemeClr val="bg1"/>
              </a:solidFill>
            </a:rPr>
            <a:t>FINANCIJA</a:t>
          </a:r>
        </a:p>
      </dsp:txBody>
      <dsp:txXfrm>
        <a:off x="2334006" y="24641"/>
        <a:ext cx="1584341" cy="768268"/>
      </dsp:txXfrm>
    </dsp:sp>
    <dsp:sp modelId="{69F7F31D-9462-4A5D-8833-15FB8D1D9DEA}">
      <dsp:nvSpPr>
        <dsp:cNvPr id="0" name=""/>
        <dsp:cNvSpPr/>
      </dsp:nvSpPr>
      <dsp:spPr>
        <a:xfrm>
          <a:off x="2473319" y="816812"/>
          <a:ext cx="163214" cy="612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054"/>
              </a:lnTo>
              <a:lnTo>
                <a:pt x="163214" y="612054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542E4-8D58-4D87-987F-90AA76E034FB}">
      <dsp:nvSpPr>
        <dsp:cNvPr id="0" name=""/>
        <dsp:cNvSpPr/>
      </dsp:nvSpPr>
      <dsp:spPr>
        <a:xfrm>
          <a:off x="2636533" y="1020830"/>
          <a:ext cx="1305716" cy="81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kern="1200" dirty="0"/>
            <a:t>Upute za izradu proračuna (do 15. kolovoza)</a:t>
          </a:r>
        </a:p>
      </dsp:txBody>
      <dsp:txXfrm>
        <a:off x="2660435" y="1044732"/>
        <a:ext cx="1257912" cy="768268"/>
      </dsp:txXfrm>
    </dsp:sp>
    <dsp:sp modelId="{61CDC026-FDDC-4CB5-8415-270349EC7268}">
      <dsp:nvSpPr>
        <dsp:cNvPr id="0" name=""/>
        <dsp:cNvSpPr/>
      </dsp:nvSpPr>
      <dsp:spPr>
        <a:xfrm>
          <a:off x="4350287" y="739"/>
          <a:ext cx="1632145" cy="816072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700" kern="1200" dirty="0">
              <a:solidFill>
                <a:schemeClr val="bg1"/>
              </a:solidFill>
            </a:rPr>
            <a:t>GRAD KRIŽEVCI</a:t>
          </a:r>
        </a:p>
      </dsp:txBody>
      <dsp:txXfrm>
        <a:off x="4374189" y="24641"/>
        <a:ext cx="1584341" cy="768268"/>
      </dsp:txXfrm>
    </dsp:sp>
    <dsp:sp modelId="{3D3E1974-01D7-48E6-B877-6D041DB71293}">
      <dsp:nvSpPr>
        <dsp:cNvPr id="0" name=""/>
        <dsp:cNvSpPr/>
      </dsp:nvSpPr>
      <dsp:spPr>
        <a:xfrm>
          <a:off x="4513501" y="816812"/>
          <a:ext cx="163214" cy="8818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81889"/>
              </a:lnTo>
              <a:lnTo>
                <a:pt x="163214" y="881889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9EA62A-9A11-4D43-A7FB-D73C8F71E27A}">
      <dsp:nvSpPr>
        <dsp:cNvPr id="0" name=""/>
        <dsp:cNvSpPr/>
      </dsp:nvSpPr>
      <dsp:spPr>
        <a:xfrm>
          <a:off x="4676716" y="1020830"/>
          <a:ext cx="1305716" cy="13557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kern="1200" dirty="0"/>
            <a:t>Upravni odjel za financije razmatra prijedloge i usklađuje financijske planove s procijenjenim prihodima i primicima, izrađuje nacrt proračuna za proračunsku godinu i projekcije za sljedeće dvije godine te ih dostavlja Gradonačelniku</a:t>
          </a:r>
        </a:p>
      </dsp:txBody>
      <dsp:txXfrm>
        <a:off x="4714959" y="1059073"/>
        <a:ext cx="1229230" cy="1279256"/>
      </dsp:txXfrm>
    </dsp:sp>
    <dsp:sp modelId="{3EA1BD68-8498-4F58-9FB4-6DE6DC5FE36C}">
      <dsp:nvSpPr>
        <dsp:cNvPr id="0" name=""/>
        <dsp:cNvSpPr/>
      </dsp:nvSpPr>
      <dsp:spPr>
        <a:xfrm>
          <a:off x="4513501" y="816812"/>
          <a:ext cx="163214" cy="19884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88463"/>
              </a:lnTo>
              <a:lnTo>
                <a:pt x="163214" y="1988463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1D005E-2D98-4957-AD0A-8EA3A1896AF6}">
      <dsp:nvSpPr>
        <dsp:cNvPr id="0" name=""/>
        <dsp:cNvSpPr/>
      </dsp:nvSpPr>
      <dsp:spPr>
        <a:xfrm>
          <a:off x="4676716" y="2580590"/>
          <a:ext cx="1305716" cy="449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900" kern="1200" dirty="0"/>
            <a:t>Nacrt proračuna daje se na savjetovanje s javnošću</a:t>
          </a:r>
        </a:p>
      </dsp:txBody>
      <dsp:txXfrm>
        <a:off x="4689878" y="2593752"/>
        <a:ext cx="1279392" cy="423046"/>
      </dsp:txXfrm>
    </dsp:sp>
    <dsp:sp modelId="{4EE3473E-3950-41B6-A9D3-C4D3BD66A66B}">
      <dsp:nvSpPr>
        <dsp:cNvPr id="0" name=""/>
        <dsp:cNvSpPr/>
      </dsp:nvSpPr>
      <dsp:spPr>
        <a:xfrm>
          <a:off x="4513501" y="816812"/>
          <a:ext cx="163214" cy="282520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25203"/>
              </a:lnTo>
              <a:lnTo>
                <a:pt x="163214" y="2825203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84ED41-6583-4936-989C-C6CCD4CB078B}">
      <dsp:nvSpPr>
        <dsp:cNvPr id="0" name=""/>
        <dsp:cNvSpPr/>
      </dsp:nvSpPr>
      <dsp:spPr>
        <a:xfrm>
          <a:off x="4676716" y="3233979"/>
          <a:ext cx="1305716" cy="81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kern="1200" dirty="0"/>
            <a:t>Gradonačelnik konačan prijedlog proračuna i projekcija podnosi predstavničkom tijelu - Gradskom vijeću - do 15. studenog tekuće godine</a:t>
          </a:r>
        </a:p>
      </dsp:txBody>
      <dsp:txXfrm>
        <a:off x="4700618" y="3257881"/>
        <a:ext cx="1257912" cy="768268"/>
      </dsp:txXfrm>
    </dsp:sp>
    <dsp:sp modelId="{57DFE5E1-028D-4522-A57F-83AE645DE8FD}">
      <dsp:nvSpPr>
        <dsp:cNvPr id="0" name=""/>
        <dsp:cNvSpPr/>
      </dsp:nvSpPr>
      <dsp:spPr>
        <a:xfrm>
          <a:off x="6390469" y="739"/>
          <a:ext cx="1632145" cy="816072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700" kern="1200" dirty="0">
              <a:solidFill>
                <a:schemeClr val="bg1"/>
              </a:solidFill>
            </a:rPr>
            <a:t>RADNA</a:t>
          </a:r>
          <a:r>
            <a:rPr lang="hr-HR" sz="1700" kern="1200" dirty="0">
              <a:solidFill>
                <a:schemeClr val="tx1"/>
              </a:solidFill>
            </a:rPr>
            <a:t> </a:t>
          </a:r>
          <a:r>
            <a:rPr lang="hr-HR" sz="1700" kern="1200" dirty="0">
              <a:solidFill>
                <a:schemeClr val="bg1"/>
              </a:solidFill>
            </a:rPr>
            <a:t>TIJELA</a:t>
          </a:r>
          <a:r>
            <a:rPr lang="hr-HR" sz="1700" kern="1200" dirty="0">
              <a:solidFill>
                <a:schemeClr val="tx1"/>
              </a:solidFill>
            </a:rPr>
            <a:t> </a:t>
          </a:r>
          <a:r>
            <a:rPr lang="hr-HR" sz="1700" kern="1200" dirty="0">
              <a:solidFill>
                <a:schemeClr val="bg1"/>
              </a:solidFill>
            </a:rPr>
            <a:t>(ODBORI) </a:t>
          </a:r>
        </a:p>
      </dsp:txBody>
      <dsp:txXfrm>
        <a:off x="6414371" y="24641"/>
        <a:ext cx="1584341" cy="768268"/>
      </dsp:txXfrm>
    </dsp:sp>
    <dsp:sp modelId="{7A65A92B-FC90-42AC-BB69-C4772708F194}">
      <dsp:nvSpPr>
        <dsp:cNvPr id="0" name=""/>
        <dsp:cNvSpPr/>
      </dsp:nvSpPr>
      <dsp:spPr>
        <a:xfrm>
          <a:off x="6553684" y="816812"/>
          <a:ext cx="163214" cy="6120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2054"/>
              </a:lnTo>
              <a:lnTo>
                <a:pt x="163214" y="612054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505971-FC06-4639-9D79-976B696EDDF8}">
      <dsp:nvSpPr>
        <dsp:cNvPr id="0" name=""/>
        <dsp:cNvSpPr/>
      </dsp:nvSpPr>
      <dsp:spPr>
        <a:xfrm>
          <a:off x="6716898" y="1020830"/>
          <a:ext cx="1305716" cy="8160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900" kern="1200" dirty="0"/>
            <a:t>Prije održavanja sjednice Gradskog vijeća, odbori za proračun i financije raspravljaju o prijedlogu proračuna</a:t>
          </a:r>
        </a:p>
      </dsp:txBody>
      <dsp:txXfrm>
        <a:off x="6740800" y="1044732"/>
        <a:ext cx="1257912" cy="768268"/>
      </dsp:txXfrm>
    </dsp:sp>
    <dsp:sp modelId="{B6FD45F8-EA4D-49EB-B4EA-0607C23ADC3B}">
      <dsp:nvSpPr>
        <dsp:cNvPr id="0" name=""/>
        <dsp:cNvSpPr/>
      </dsp:nvSpPr>
      <dsp:spPr>
        <a:xfrm>
          <a:off x="8430651" y="739"/>
          <a:ext cx="1632145" cy="816072"/>
        </a:xfrm>
        <a:prstGeom prst="roundRect">
          <a:avLst>
            <a:gd name="adj" fmla="val 10000"/>
          </a:avLst>
        </a:prstGeom>
        <a:solidFill>
          <a:srgbClr val="0070C0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1700" kern="1200" dirty="0"/>
            <a:t>GRADSKO VIJEĆE GRADA KRIŽEVACA </a:t>
          </a:r>
        </a:p>
      </dsp:txBody>
      <dsp:txXfrm>
        <a:off x="8454553" y="24641"/>
        <a:ext cx="1584341" cy="768268"/>
      </dsp:txXfrm>
    </dsp:sp>
    <dsp:sp modelId="{5944F800-3A4F-4DFC-AB08-8AA130FF5B59}">
      <dsp:nvSpPr>
        <dsp:cNvPr id="0" name=""/>
        <dsp:cNvSpPr/>
      </dsp:nvSpPr>
      <dsp:spPr>
        <a:xfrm>
          <a:off x="8593866" y="816812"/>
          <a:ext cx="163214" cy="8033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3334"/>
              </a:lnTo>
              <a:lnTo>
                <a:pt x="163214" y="803334"/>
              </a:lnTo>
            </a:path>
          </a:pathLst>
        </a:custGeom>
        <a:noFill/>
        <a:ln w="15875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3A2899-D481-4E5B-970C-37FA737FAA05}">
      <dsp:nvSpPr>
        <dsp:cNvPr id="0" name=""/>
        <dsp:cNvSpPr/>
      </dsp:nvSpPr>
      <dsp:spPr>
        <a:xfrm>
          <a:off x="8757081" y="1020830"/>
          <a:ext cx="1305716" cy="119863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1430" rIns="17145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hr-HR" sz="900" kern="1200" dirty="0"/>
            <a:t>Donosi Proračun Grada za proračunsku godinu i projekcije za sljedeće dvije, Odluku o izvršavanju proračuna i Višegodišnji plan uravnoteženja (ukoliko je potreban)</a:t>
          </a:r>
        </a:p>
      </dsp:txBody>
      <dsp:txXfrm>
        <a:off x="8792188" y="1055937"/>
        <a:ext cx="1235502" cy="11284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53246E-CEDE-44AB-9398-ECF6BF1A8570}" type="datetimeFigureOut">
              <a:rPr lang="hr-HR" smtClean="0"/>
              <a:t>27.4.2026.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E642B6-3F42-4AD6-A3EE-A9FC22B981E5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2602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098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284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01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61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42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688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58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83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3207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433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hr-H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4/27/2026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61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krizevci.hr/" TargetMode="External"/><Relationship Id="rId3" Type="http://schemas.openxmlformats.org/officeDocument/2006/relationships/image" Target="../media/image39.jpeg"/><Relationship Id="rId7" Type="http://schemas.openxmlformats.org/officeDocument/2006/relationships/hyperlink" Target="https://krizevci.hr/wp-content/uploads/2025/12/Proracun-Grada-Krizevaca-za-2026.-godinu-i-projekcije-za-2027.-i-2028.-godinu.pdf" TargetMode="External"/><Relationship Id="rId2" Type="http://schemas.openxmlformats.org/officeDocument/2006/relationships/hyperlink" Target="mailto:pisarnica@krizevci.h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sv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sv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sv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hyperlink" Target="http://www.krizevci.hr/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338AD-0153-B52E-951A-2C422E121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98102DD6-AC47-5D4B-A522-416AED42C605}"/>
              </a:ext>
            </a:extLst>
          </p:cNvPr>
          <p:cNvSpPr txBox="1"/>
          <p:nvPr/>
        </p:nvSpPr>
        <p:spPr>
          <a:xfrm>
            <a:off x="2389908" y="2228671"/>
            <a:ext cx="96115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b="1" dirty="0"/>
              <a:t>VODIČ KROZ PRORAČUN GRADA KRIŽEVACA ZA 2026. GODINU</a:t>
            </a:r>
          </a:p>
          <a:p>
            <a:r>
              <a:rPr lang="hr-HR" sz="3600" dirty="0"/>
              <a:t> </a:t>
            </a:r>
          </a:p>
        </p:txBody>
      </p:sp>
      <p:pic>
        <p:nvPicPr>
          <p:cNvPr id="7" name="Slika 6" descr="Grad Križevci">
            <a:extLst>
              <a:ext uri="{FF2B5EF4-FFF2-40B4-BE49-F238E27FC236}">
                <a16:creationId xmlns:a16="http://schemas.microsoft.com/office/drawing/2014/main" id="{79D842A3-1A6F-62BC-3B4B-70DA56EA4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63" y="2045881"/>
            <a:ext cx="1262092" cy="1519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4238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D542A-3B11-6DE1-1772-1ACFDA855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7628D5CF-D6E2-C273-8E2B-0F570D310D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778756"/>
              </p:ext>
            </p:extLst>
          </p:nvPr>
        </p:nvGraphicFramePr>
        <p:xfrm>
          <a:off x="539496" y="1114711"/>
          <a:ext cx="6335395" cy="2476393"/>
        </p:xfrm>
        <a:graphic>
          <a:graphicData uri="http://schemas.openxmlformats.org/drawingml/2006/table">
            <a:tbl>
              <a:tblPr/>
              <a:tblGrid>
                <a:gridCol w="4535424">
                  <a:extLst>
                    <a:ext uri="{9D8B030D-6E8A-4147-A177-3AD203B41FA5}">
                      <a16:colId xmlns:a16="http://schemas.microsoft.com/office/drawing/2014/main" val="4151525914"/>
                    </a:ext>
                  </a:extLst>
                </a:gridCol>
                <a:gridCol w="1078992">
                  <a:extLst>
                    <a:ext uri="{9D8B030D-6E8A-4147-A177-3AD203B41FA5}">
                      <a16:colId xmlns:a16="http://schemas.microsoft.com/office/drawing/2014/main" val="2197139012"/>
                    </a:ext>
                  </a:extLst>
                </a:gridCol>
                <a:gridCol w="720979">
                  <a:extLst>
                    <a:ext uri="{9D8B030D-6E8A-4147-A177-3AD203B41FA5}">
                      <a16:colId xmlns:a16="http://schemas.microsoft.com/office/drawing/2014/main" val="1616566154"/>
                    </a:ext>
                  </a:extLst>
                </a:gridCol>
              </a:tblGrid>
              <a:tr h="286072"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R A S H O D 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Iznos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buNone/>
                      </a:pPr>
                      <a:r>
                        <a:rPr lang="hr-HR" sz="12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 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556028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t-B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 A Z D J E L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Planirano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57921311"/>
                  </a:ext>
                </a:extLst>
              </a:tr>
              <a:tr h="326117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UPRAVNI ODJEL ZA PRAVNE I OPĆE POSLOVE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3.304.600,00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7,64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39463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UPRAVNI ODJEL ZA GOSPODARSTVO, FINANCIJE, EU FONDOVE I JAVNU NABAVU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2.958.100,00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6,84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702729"/>
                  </a:ext>
                </a:extLst>
              </a:tr>
              <a:tr h="486674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UPRAVNI ODJEL ZA ODGOJ, OBRAZOVANJE, KULTURU, SPORT, SOCIJALNU SKRB, NACIONALNE MANJINE I TURIZAM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31.182.891,00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72,09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0762541"/>
                  </a:ext>
                </a:extLst>
              </a:tr>
              <a:tr h="49170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l-PL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UPRAVNI ODJEL ZA KOMUNALNO GOSPODARSTVO, GRADNJU, PROSTORNO UREĐENJE I ZAŠTITU OKOLIŠA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5.811.200,00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13,43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803069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43.256.791,00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8502656"/>
                  </a:ext>
                </a:extLst>
              </a:tr>
            </a:tbl>
          </a:graphicData>
        </a:graphic>
      </p:graphicFrame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7A55CD55-4E38-53E6-BD60-607F86196E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070877"/>
              </p:ext>
            </p:extLst>
          </p:nvPr>
        </p:nvGraphicFramePr>
        <p:xfrm>
          <a:off x="6773227" y="1114711"/>
          <a:ext cx="4773505" cy="3992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34421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3CBE8-75DB-7839-ACCD-83ED2FB48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>
            <a:extLst>
              <a:ext uri="{FF2B5EF4-FFF2-40B4-BE49-F238E27FC236}">
                <a16:creationId xmlns:a16="http://schemas.microsoft.com/office/drawing/2014/main" id="{A4483FCC-8588-5273-B38A-410E6A0558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2409232"/>
              </p:ext>
            </p:extLst>
          </p:nvPr>
        </p:nvGraphicFramePr>
        <p:xfrm>
          <a:off x="824317" y="1066526"/>
          <a:ext cx="5410200" cy="2514600"/>
        </p:xfrm>
        <a:graphic>
          <a:graphicData uri="http://schemas.openxmlformats.org/drawingml/2006/table">
            <a:tbl>
              <a:tblPr/>
              <a:tblGrid>
                <a:gridCol w="3530600">
                  <a:extLst>
                    <a:ext uri="{9D8B030D-6E8A-4147-A177-3AD203B41FA5}">
                      <a16:colId xmlns:a16="http://schemas.microsoft.com/office/drawing/2014/main" val="236884985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2156989591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4156829127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r-H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RASHODI PO KORISNIKU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Planirano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034003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27.545.900,00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63,68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01710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DJEČJI VRTIĆ KRIŽEVCI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1.904.300,00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40010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JAVNA VATROGASNA POSTROJBA GRADA KRIŽEVACA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1.126.600,00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991973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GRADSKA KNJIŽNICA FRANJO MARKOVIĆ KRIŽEVCI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490.000,00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403492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GRADSKI MUZEJ KRIŽEVCI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186.530,00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038062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OSNOVNA ŠKOLA LJUDEVITA MODECA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4.717.063,00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10,90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730515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OSNOVNA ŠKOLA VLADIMIR NAZOR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3.684.513,00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8,52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610218"/>
                  </a:ext>
                </a:extLst>
              </a:tr>
              <a:tr h="209550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GŠ ALBERTA ŠTRIGE, KRIŽEVCI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1.529.330,00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081685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PUČKO OTVORENO UČILIŠTE KRIŽEVCI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283.500,00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0,66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3230689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l-PL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CENTAR ZA ODGOJ, OBRAZOVANJE I REHABILITACIJU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1.789.055,00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4,14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035212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43.256.791,00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776881"/>
                  </a:ext>
                </a:extLst>
              </a:tr>
            </a:tbl>
          </a:graphicData>
        </a:graphic>
      </p:graphicFrame>
      <p:graphicFrame>
        <p:nvGraphicFramePr>
          <p:cNvPr id="4" name="Grafikon 3">
            <a:extLst>
              <a:ext uri="{FF2B5EF4-FFF2-40B4-BE49-F238E27FC236}">
                <a16:creationId xmlns:a16="http://schemas.microsoft.com/office/drawing/2014/main" id="{75A64083-6834-E004-5EA1-7EDE25C5F4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244974"/>
              </p:ext>
            </p:extLst>
          </p:nvPr>
        </p:nvGraphicFramePr>
        <p:xfrm>
          <a:off x="6414685" y="761246"/>
          <a:ext cx="4572000" cy="4600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36170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56058B-BA8A-F614-6214-0D7677B19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ica 1">
            <a:extLst>
              <a:ext uri="{FF2B5EF4-FFF2-40B4-BE49-F238E27FC236}">
                <a16:creationId xmlns:a16="http://schemas.microsoft.com/office/drawing/2014/main" id="{174C6B43-8B57-469C-FF93-2FAF59B79F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887887"/>
              </p:ext>
            </p:extLst>
          </p:nvPr>
        </p:nvGraphicFramePr>
        <p:xfrm>
          <a:off x="789317" y="1169451"/>
          <a:ext cx="5410200" cy="1296969"/>
        </p:xfrm>
        <a:graphic>
          <a:graphicData uri="http://schemas.openxmlformats.org/drawingml/2006/table">
            <a:tbl>
              <a:tblPr/>
              <a:tblGrid>
                <a:gridCol w="3530600">
                  <a:extLst>
                    <a:ext uri="{9D8B030D-6E8A-4147-A177-3AD203B41FA5}">
                      <a16:colId xmlns:a16="http://schemas.microsoft.com/office/drawing/2014/main" val="185662577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479569070"/>
                    </a:ext>
                  </a:extLst>
                </a:gridCol>
                <a:gridCol w="558800">
                  <a:extLst>
                    <a:ext uri="{9D8B030D-6E8A-4147-A177-3AD203B41FA5}">
                      <a16:colId xmlns:a16="http://schemas.microsoft.com/office/drawing/2014/main" val="266090345"/>
                    </a:ext>
                  </a:extLst>
                </a:gridCol>
              </a:tblGrid>
              <a:tr h="330360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Rashodi - po ekonomskoj namjeni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Planirano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Index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00565"/>
                  </a:ext>
                </a:extLst>
              </a:tr>
              <a:tr h="232476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Rashodi poslovanja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25.768.649,00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59,57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473805"/>
                  </a:ext>
                </a:extLst>
              </a:tr>
              <a:tr h="24471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Rashodi za nabavu nefinancijske </a:t>
                      </a:r>
                      <a:r>
                        <a:rPr lang="hr-HR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imovine_investicijska</a:t>
                      </a: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ulaganja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14.776.142,00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34,16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6755144"/>
                  </a:ext>
                </a:extLst>
              </a:tr>
              <a:tr h="24471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l-PL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Izdaci za financijsku imovinu i otplate zajmova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2.712.000,00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6,27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38091"/>
                  </a:ext>
                </a:extLst>
              </a:tr>
              <a:tr h="244711">
                <a:tc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hr-HR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43.256.791,00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8059904"/>
                  </a:ext>
                </a:extLst>
              </a:tr>
            </a:tbl>
          </a:graphicData>
        </a:graphic>
      </p:graphicFrame>
      <p:graphicFrame>
        <p:nvGraphicFramePr>
          <p:cNvPr id="3" name="Grafikon 2">
            <a:extLst>
              <a:ext uri="{FF2B5EF4-FFF2-40B4-BE49-F238E27FC236}">
                <a16:creationId xmlns:a16="http://schemas.microsoft.com/office/drawing/2014/main" id="{745D54CD-431D-DDEE-C183-1F7FBAEB3F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4231689"/>
              </p:ext>
            </p:extLst>
          </p:nvPr>
        </p:nvGraphicFramePr>
        <p:xfrm>
          <a:off x="7049310" y="53988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kstniOkvir 3">
            <a:extLst>
              <a:ext uri="{FF2B5EF4-FFF2-40B4-BE49-F238E27FC236}">
                <a16:creationId xmlns:a16="http://schemas.microsoft.com/office/drawing/2014/main" id="{73621FA7-0F87-1C14-EDF5-883A72DB0012}"/>
              </a:ext>
            </a:extLst>
          </p:cNvPr>
          <p:cNvSpPr txBox="1"/>
          <p:nvPr/>
        </p:nvSpPr>
        <p:spPr>
          <a:xfrm>
            <a:off x="3064213" y="4328809"/>
            <a:ext cx="645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Za investicije u proračunu je osigurano 14,8 </a:t>
            </a:r>
            <a:r>
              <a:rPr lang="hr-HR" dirty="0" err="1"/>
              <a:t>mln</a:t>
            </a:r>
            <a:r>
              <a:rPr lang="hr-HR" dirty="0"/>
              <a:t>. €, odnosno 34,2%</a:t>
            </a:r>
          </a:p>
        </p:txBody>
      </p:sp>
    </p:spTree>
    <p:extLst>
      <p:ext uri="{BB962C8B-B14F-4D97-AF65-F5344CB8AC3E}">
        <p14:creationId xmlns:p14="http://schemas.microsoft.com/office/powerpoint/2010/main" val="17873645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>
            <a:extLst>
              <a:ext uri="{FF2B5EF4-FFF2-40B4-BE49-F238E27FC236}">
                <a16:creationId xmlns:a16="http://schemas.microsoft.com/office/drawing/2014/main" id="{B055C83E-43A8-3324-C957-42993F209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796" y="842146"/>
            <a:ext cx="7761294" cy="4964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A25D79B4-A117-ADB2-F4C2-6CEC2AA39BE6}"/>
              </a:ext>
            </a:extLst>
          </p:cNvPr>
          <p:cNvSpPr txBox="1"/>
          <p:nvPr/>
        </p:nvSpPr>
        <p:spPr>
          <a:xfrm>
            <a:off x="671208" y="340468"/>
            <a:ext cx="776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U koja područja društvenog i gospodarskog života se ulaže novac…</a:t>
            </a:r>
          </a:p>
        </p:txBody>
      </p:sp>
    </p:spTree>
    <p:extLst>
      <p:ext uri="{BB962C8B-B14F-4D97-AF65-F5344CB8AC3E}">
        <p14:creationId xmlns:p14="http://schemas.microsoft.com/office/powerpoint/2010/main" val="631670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0FF10-8199-95C6-DE23-8F59E2FD7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DCE6D96-8414-BC5F-FC9B-48C72806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Najznačajniji </a:t>
            </a:r>
            <a:r>
              <a:rPr lang="hr-HR" dirty="0">
                <a:solidFill>
                  <a:srgbClr val="0070C0"/>
                </a:solidFill>
              </a:rPr>
              <a:t>projekti …</a:t>
            </a:r>
          </a:p>
        </p:txBody>
      </p:sp>
      <p:pic>
        <p:nvPicPr>
          <p:cNvPr id="2052" name="Picture 4" descr="dizajn-bez-naslova-2">
            <a:extLst>
              <a:ext uri="{FF2B5EF4-FFF2-40B4-BE49-F238E27FC236}">
                <a16:creationId xmlns:a16="http://schemas.microsoft.com/office/drawing/2014/main" id="{B10203F2-3DE3-F2FB-D46C-5EBA822F30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132" y="650631"/>
            <a:ext cx="4284265" cy="240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DCA984A4-C045-AEAF-33E7-EAC1A66D4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28017"/>
            <a:ext cx="2757903" cy="155132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73BE532-C0EB-E4D3-D0EA-99564DF1E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729" y="4028218"/>
            <a:ext cx="2517266" cy="188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4473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skola-krizevci5-1">
            <a:extLst>
              <a:ext uri="{FF2B5EF4-FFF2-40B4-BE49-F238E27FC236}">
                <a16:creationId xmlns:a16="http://schemas.microsoft.com/office/drawing/2014/main" id="{F9B0B2CF-0858-B1C9-1559-FF9E6494F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47" y="3121956"/>
            <a:ext cx="5090628" cy="2596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46CCE512-D238-D853-BCF4-C300B2F8FB64}"/>
              </a:ext>
            </a:extLst>
          </p:cNvPr>
          <p:cNvSpPr txBox="1"/>
          <p:nvPr/>
        </p:nvSpPr>
        <p:spPr>
          <a:xfrm>
            <a:off x="465595" y="419174"/>
            <a:ext cx="58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OSNOVNOŠKOLSKA </a:t>
            </a:r>
            <a:r>
              <a:rPr lang="hr-HR" dirty="0"/>
              <a:t>INFRASTRUKTURA …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7B3C1025-ED65-84F3-FCFB-35703A38E555}"/>
              </a:ext>
            </a:extLst>
          </p:cNvPr>
          <p:cNvSpPr txBox="1"/>
          <p:nvPr/>
        </p:nvSpPr>
        <p:spPr>
          <a:xfrm>
            <a:off x="465595" y="5009904"/>
            <a:ext cx="5630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Nova Područna osnovna škola Ljudevita </a:t>
            </a:r>
            <a:r>
              <a:rPr lang="hr-HR" dirty="0" err="1"/>
              <a:t>Modeca</a:t>
            </a:r>
            <a:r>
              <a:rPr lang="hr-HR" dirty="0"/>
              <a:t> Križevci</a:t>
            </a:r>
          </a:p>
        </p:txBody>
      </p:sp>
      <p:pic>
        <p:nvPicPr>
          <p:cNvPr id="1034" name="Picture 10" descr="skola-krizevci2-1">
            <a:extLst>
              <a:ext uri="{FF2B5EF4-FFF2-40B4-BE49-F238E27FC236}">
                <a16:creationId xmlns:a16="http://schemas.microsoft.com/office/drawing/2014/main" id="{733DB6B1-0F2D-E8C3-D076-1AE7B9C88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5" y="1139483"/>
            <a:ext cx="6835804" cy="3356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kola-krizevci-1">
            <a:extLst>
              <a:ext uri="{FF2B5EF4-FFF2-40B4-BE49-F238E27FC236}">
                <a16:creationId xmlns:a16="http://schemas.microsoft.com/office/drawing/2014/main" id="{9D6DEBC1-6BC2-AF22-29FF-3E8043A96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727" y="346337"/>
            <a:ext cx="4659448" cy="252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23752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DED135-FE2D-32CF-5F46-64B7D8ED6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CB15918F-4EE2-85EB-3FCB-88368CA64E68}"/>
              </a:ext>
            </a:extLst>
          </p:cNvPr>
          <p:cNvSpPr txBox="1"/>
          <p:nvPr/>
        </p:nvSpPr>
        <p:spPr>
          <a:xfrm>
            <a:off x="596088" y="658416"/>
            <a:ext cx="8178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Dogradnja i rekonstrukcija Centra za odgoj, obrazovanje i rehabilitaciju Križevci…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A65E6AD-30B7-ED5C-2C52-3AB0A134E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539" y="1288001"/>
            <a:ext cx="7740516" cy="435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899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26765-B41C-CB03-0EE4-2D3CA018A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9EEFC313-663E-6BA9-CACA-5D751952AE18}"/>
              </a:ext>
            </a:extLst>
          </p:cNvPr>
          <p:cNvSpPr txBox="1"/>
          <p:nvPr/>
        </p:nvSpPr>
        <p:spPr>
          <a:xfrm>
            <a:off x="398836" y="366586"/>
            <a:ext cx="8239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Dogradnja i rekonstrukcija Centra za odgoj, obrazovanje i rehabilitaciju Križevci…</a:t>
            </a:r>
          </a:p>
        </p:txBody>
      </p:sp>
      <p:pic>
        <p:nvPicPr>
          <p:cNvPr id="2050" name="Picture 2" descr="potpisivanje-ugovora-coor">
            <a:extLst>
              <a:ext uri="{FF2B5EF4-FFF2-40B4-BE49-F238E27FC236}">
                <a16:creationId xmlns:a16="http://schemas.microsoft.com/office/drawing/2014/main" id="{CE0EAD6A-DC34-0B24-AF10-0F28573BF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90" y="2363820"/>
            <a:ext cx="4773038" cy="357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BAAECB28-ABF2-E286-81BD-984F1DF6E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61" y="933857"/>
            <a:ext cx="6709924" cy="3774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71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DFDB5-C79D-A79F-38E3-74585E0A47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niOkvir 4">
            <a:extLst>
              <a:ext uri="{FF2B5EF4-FFF2-40B4-BE49-F238E27FC236}">
                <a16:creationId xmlns:a16="http://schemas.microsoft.com/office/drawing/2014/main" id="{55192860-38A6-1893-D2D7-148789AD3ACA}"/>
              </a:ext>
            </a:extLst>
          </p:cNvPr>
          <p:cNvSpPr txBox="1"/>
          <p:nvPr/>
        </p:nvSpPr>
        <p:spPr>
          <a:xfrm>
            <a:off x="465595" y="419174"/>
            <a:ext cx="58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SPORTSKA </a:t>
            </a:r>
            <a:r>
              <a:rPr lang="hr-HR" dirty="0"/>
              <a:t>INFRASTRUKTURA …</a:t>
            </a:r>
          </a:p>
        </p:txBody>
      </p:sp>
      <p:pic>
        <p:nvPicPr>
          <p:cNvPr id="2" name="Picture 2" descr="Gradonačelniku uručen ugovor o sufinanciranju projekta izgradnje i  opremanja nove školske sportske dvorane uz Osnovnu školu „Vladimir Nazor“ - Grad  Križevci">
            <a:extLst>
              <a:ext uri="{FF2B5EF4-FFF2-40B4-BE49-F238E27FC236}">
                <a16:creationId xmlns:a16="http://schemas.microsoft.com/office/drawing/2014/main" id="{B0B665A6-D1E8-80B7-532B-A276EB448C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31"/>
          <a:stretch>
            <a:fillRect/>
          </a:stretch>
        </p:blipFill>
        <p:spPr bwMode="auto">
          <a:xfrm>
            <a:off x="358592" y="1147865"/>
            <a:ext cx="5009750" cy="363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6149F51-6F5C-DE00-DE0D-42A51EF0FD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1363" y="1147865"/>
            <a:ext cx="6468505" cy="3638534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56615E41-D910-CE43-1804-4CB91B02B03D}"/>
              </a:ext>
            </a:extLst>
          </p:cNvPr>
          <p:cNvSpPr txBox="1"/>
          <p:nvPr/>
        </p:nvSpPr>
        <p:spPr>
          <a:xfrm>
            <a:off x="2364406" y="5145758"/>
            <a:ext cx="69079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Nova sportska dvorana kod Osnovne škole „Vladimir Nazor” Križevci…</a:t>
            </a:r>
          </a:p>
        </p:txBody>
      </p:sp>
    </p:spTree>
    <p:extLst>
      <p:ext uri="{BB962C8B-B14F-4D97-AF65-F5344CB8AC3E}">
        <p14:creationId xmlns:p14="http://schemas.microsoft.com/office/powerpoint/2010/main" val="37384126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A0429-0998-8F48-5BB7-C42D3B88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>
            <a:extLst>
              <a:ext uri="{FF2B5EF4-FFF2-40B4-BE49-F238E27FC236}">
                <a16:creationId xmlns:a16="http://schemas.microsoft.com/office/drawing/2014/main" id="{91CA3E67-9689-7707-2FA1-E205EC15F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63" y="2352269"/>
            <a:ext cx="6711437" cy="3775183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A4B34D06-CF8D-2E27-DE3E-20CAD7DB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986620" cy="3929974"/>
          </a:xfrm>
          <a:prstGeom prst="rect">
            <a:avLst/>
          </a:prstGeom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581E584C-543F-5311-5AAB-5CE702519990}"/>
              </a:ext>
            </a:extLst>
          </p:cNvPr>
          <p:cNvSpPr txBox="1"/>
          <p:nvPr/>
        </p:nvSpPr>
        <p:spPr>
          <a:xfrm>
            <a:off x="7492999" y="852969"/>
            <a:ext cx="4192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Nova sportska dvorana kod Osnovne škole „Vladimir Nazor” Križevci…</a:t>
            </a:r>
          </a:p>
        </p:txBody>
      </p:sp>
    </p:spTree>
    <p:extLst>
      <p:ext uri="{BB962C8B-B14F-4D97-AF65-F5344CB8AC3E}">
        <p14:creationId xmlns:p14="http://schemas.microsoft.com/office/powerpoint/2010/main" val="3597447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CE7EE-9E2E-5E28-6CCE-3EDE5426B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192356A9-D3CD-C708-81FB-F5A4F9217442}"/>
              </a:ext>
            </a:extLst>
          </p:cNvPr>
          <p:cNvSpPr txBox="1"/>
          <p:nvPr/>
        </p:nvSpPr>
        <p:spPr>
          <a:xfrm>
            <a:off x="809113" y="669480"/>
            <a:ext cx="7255118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r-HR" sz="2000" b="1" dirty="0"/>
              <a:t>Poštovane sugrađanke i sugrađani grada Križevaca,</a:t>
            </a:r>
          </a:p>
          <a:p>
            <a:pPr algn="just"/>
            <a:endParaRPr lang="hr-HR" dirty="0"/>
          </a:p>
          <a:p>
            <a:pPr algn="just"/>
            <a:r>
              <a:rPr lang="hr-HR" dirty="0"/>
              <a:t>pred vama se nalazi vodič kroz Proračun Grada Križevaca za 2026. godinu putem kojeg ćemo vas ukratko provesti kroz temeljni dokument Grada Križevaca kroz koji se planiraju, provode i financiraju planirani projekti i aktivnosti s ciljem unapređenja i razvoja grada na zadovoljstvo naših građana i cijele zajednice.</a:t>
            </a:r>
          </a:p>
          <a:p>
            <a:pPr algn="just"/>
            <a:endParaRPr lang="hr-HR" dirty="0"/>
          </a:p>
          <a:p>
            <a:endParaRPr lang="hr-HR" dirty="0"/>
          </a:p>
        </p:txBody>
      </p:sp>
      <p:pic>
        <p:nvPicPr>
          <p:cNvPr id="1028" name="Picture 4" descr="Grad Križevci svrstan u iznadprosječno razvijene gradove - Grad Križevci">
            <a:extLst>
              <a:ext uri="{FF2B5EF4-FFF2-40B4-BE49-F238E27FC236}">
                <a16:creationId xmlns:a16="http://schemas.microsoft.com/office/drawing/2014/main" id="{5131FA20-E4A4-A822-7C73-9595D9FD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37" y="2852756"/>
            <a:ext cx="5295899" cy="297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Usvojen Proračun Grada Slunja za 2022. godinu - Grad Slunj">
            <a:extLst>
              <a:ext uri="{FF2B5EF4-FFF2-40B4-BE49-F238E27FC236}">
                <a16:creationId xmlns:a16="http://schemas.microsoft.com/office/drawing/2014/main" id="{A34980B3-83C4-2DD8-7216-0BDC96492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185" y="66948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9095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2F419E-8FC3-F305-F085-862FA65AC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7417D1B8-8E25-ABA6-8558-9CD8B00C970E}"/>
              </a:ext>
            </a:extLst>
          </p:cNvPr>
          <p:cNvSpPr txBox="1"/>
          <p:nvPr/>
        </p:nvSpPr>
        <p:spPr>
          <a:xfrm>
            <a:off x="398835" y="1444309"/>
            <a:ext cx="295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Novi vrtić u </a:t>
            </a:r>
            <a:r>
              <a:rPr lang="hr-HR" dirty="0" err="1"/>
              <a:t>Karanama</a:t>
            </a:r>
            <a:r>
              <a:rPr lang="hr-HR" dirty="0"/>
              <a:t>…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A328DB00-29AE-D6E8-2F12-2B79E1E9F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1575" y="350195"/>
            <a:ext cx="6491590" cy="3651519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CB53D4A6-F416-6192-A51E-1F97240D8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39" y="2270190"/>
            <a:ext cx="6156528" cy="3463047"/>
          </a:xfrm>
          <a:prstGeom prst="rect">
            <a:avLst/>
          </a:prstGeom>
        </p:spPr>
      </p:pic>
      <p:sp>
        <p:nvSpPr>
          <p:cNvPr id="11" name="TekstniOkvir 10">
            <a:extLst>
              <a:ext uri="{FF2B5EF4-FFF2-40B4-BE49-F238E27FC236}">
                <a16:creationId xmlns:a16="http://schemas.microsoft.com/office/drawing/2014/main" id="{E379F9BE-6F27-4659-8E06-FE10C60F217D}"/>
              </a:ext>
            </a:extLst>
          </p:cNvPr>
          <p:cNvSpPr txBox="1"/>
          <p:nvPr/>
        </p:nvSpPr>
        <p:spPr>
          <a:xfrm>
            <a:off x="398835" y="354001"/>
            <a:ext cx="58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PREDŠKOLSKA </a:t>
            </a:r>
            <a:r>
              <a:rPr lang="hr-HR" dirty="0"/>
              <a:t>INFRASTRUKTURA …</a:t>
            </a:r>
          </a:p>
        </p:txBody>
      </p:sp>
    </p:spTree>
    <p:extLst>
      <p:ext uri="{BB962C8B-B14F-4D97-AF65-F5344CB8AC3E}">
        <p14:creationId xmlns:p14="http://schemas.microsoft.com/office/powerpoint/2010/main" val="2880193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7D54B8-390E-3359-D2FF-BD5C4D2D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4597E876-963E-5244-DDEB-B94C9E9914B4}"/>
              </a:ext>
            </a:extLst>
          </p:cNvPr>
          <p:cNvSpPr txBox="1"/>
          <p:nvPr/>
        </p:nvSpPr>
        <p:spPr>
          <a:xfrm>
            <a:off x="507384" y="5239326"/>
            <a:ext cx="2957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Novi bazeni…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5348FD16-78EF-41C3-B9B7-99281F8D5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384" y="1011169"/>
            <a:ext cx="7059741" cy="3940320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:a16="http://schemas.microsoft.com/office/drawing/2014/main" id="{CA82C396-E4E3-A96A-B60A-A1B8D12B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871" y="2975508"/>
            <a:ext cx="4675488" cy="2633150"/>
          </a:xfrm>
          <a:prstGeom prst="rect">
            <a:avLst/>
          </a:pr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AF03B2FE-1BA8-8949-6667-8E5100642C54}"/>
              </a:ext>
            </a:extLst>
          </p:cNvPr>
          <p:cNvSpPr txBox="1"/>
          <p:nvPr/>
        </p:nvSpPr>
        <p:spPr>
          <a:xfrm>
            <a:off x="398835" y="354001"/>
            <a:ext cx="5893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SPORTSKO-TURISTIČKA </a:t>
            </a:r>
            <a:r>
              <a:rPr lang="hr-HR" dirty="0"/>
              <a:t>INFRASTRUKTURA …</a:t>
            </a:r>
          </a:p>
        </p:txBody>
      </p:sp>
    </p:spTree>
    <p:extLst>
      <p:ext uri="{BB962C8B-B14F-4D97-AF65-F5344CB8AC3E}">
        <p14:creationId xmlns:p14="http://schemas.microsoft.com/office/powerpoint/2010/main" val="2858401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5A122-28E4-BF11-031D-F09865F91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populacijska politika Archives - CLPS">
            <a:extLst>
              <a:ext uri="{FF2B5EF4-FFF2-40B4-BE49-F238E27FC236}">
                <a16:creationId xmlns:a16="http://schemas.microsoft.com/office/drawing/2014/main" id="{F9CF6584-E9A4-F2C7-B3D1-45CE038E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0065" y="2942617"/>
            <a:ext cx="2829272" cy="188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Centar za odgoj, obrazovanje i rehabilitaciju Križevci | Krizevci">
            <a:extLst>
              <a:ext uri="{FF2B5EF4-FFF2-40B4-BE49-F238E27FC236}">
                <a16:creationId xmlns:a16="http://schemas.microsoft.com/office/drawing/2014/main" id="{31D84874-53FE-73C3-E83F-57B54ED2F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4665" y="7182144"/>
            <a:ext cx="1528805" cy="113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atalitetna politika - Poslovni dnevnik">
            <a:extLst>
              <a:ext uri="{FF2B5EF4-FFF2-40B4-BE49-F238E27FC236}">
                <a16:creationId xmlns:a16="http://schemas.microsoft.com/office/drawing/2014/main" id="{CA1337AE-34C6-2CC9-F2A0-4A9C2EE11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6092" y="1261554"/>
            <a:ext cx="3132308" cy="19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id="{807DE086-BCB3-5FBC-96DA-75B5887053F5}"/>
              </a:ext>
            </a:extLst>
          </p:cNvPr>
          <p:cNvSpPr txBox="1"/>
          <p:nvPr/>
        </p:nvSpPr>
        <p:spPr>
          <a:xfrm>
            <a:off x="6807913" y="460779"/>
            <a:ext cx="36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Povećane </a:t>
            </a:r>
            <a:r>
              <a:rPr lang="hr-HR" dirty="0" err="1">
                <a:solidFill>
                  <a:srgbClr val="0070C0"/>
                </a:solidFill>
              </a:rPr>
              <a:t>rodiljne</a:t>
            </a:r>
            <a:r>
              <a:rPr lang="hr-HR" dirty="0">
                <a:solidFill>
                  <a:srgbClr val="0070C0"/>
                </a:solidFill>
              </a:rPr>
              <a:t> naknade…</a:t>
            </a:r>
          </a:p>
        </p:txBody>
      </p:sp>
      <p:pic>
        <p:nvPicPr>
          <p:cNvPr id="7" name="Picture 14" descr="Grad Križevci uveo poticajnu mjeru čuvanja djece u obiteljskom okruženju –  naknada bakama i djedovima za čuvanje unuka - Grad Križevci">
            <a:extLst>
              <a:ext uri="{FF2B5EF4-FFF2-40B4-BE49-F238E27FC236}">
                <a16:creationId xmlns:a16="http://schemas.microsoft.com/office/drawing/2014/main" id="{8B89C86A-2B91-19F7-3C2E-68C2D97F3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85" y="830111"/>
            <a:ext cx="5725704" cy="509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84C67AC1-BD1F-9ED5-27E6-2C0210F0E061}"/>
              </a:ext>
            </a:extLst>
          </p:cNvPr>
          <p:cNvSpPr txBox="1"/>
          <p:nvPr/>
        </p:nvSpPr>
        <p:spPr>
          <a:xfrm>
            <a:off x="345785" y="415256"/>
            <a:ext cx="3627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Uvedena nova </a:t>
            </a:r>
            <a:r>
              <a:rPr lang="hr-HR" dirty="0">
                <a:solidFill>
                  <a:srgbClr val="0070C0"/>
                </a:solidFill>
              </a:rPr>
              <a:t>poticajna mjera….</a:t>
            </a:r>
          </a:p>
        </p:txBody>
      </p:sp>
    </p:spTree>
    <p:extLst>
      <p:ext uri="{BB962C8B-B14F-4D97-AF65-F5344CB8AC3E}">
        <p14:creationId xmlns:p14="http://schemas.microsoft.com/office/powerpoint/2010/main" val="22566879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0F35E-89D7-460E-0C74-ED9009AEF9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Opis fotografije nije dostupan.">
            <a:extLst>
              <a:ext uri="{FF2B5EF4-FFF2-40B4-BE49-F238E27FC236}">
                <a16:creationId xmlns:a16="http://schemas.microsoft.com/office/drawing/2014/main" id="{C62AB8D1-1A99-4234-F6A2-8DE0658ED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51587" r="2942" b="2778"/>
          <a:stretch>
            <a:fillRect/>
          </a:stretch>
        </p:blipFill>
        <p:spPr bwMode="auto">
          <a:xfrm>
            <a:off x="5507794" y="914123"/>
            <a:ext cx="3214940" cy="15621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AutoShape 6">
            <a:extLst>
              <a:ext uri="{FF2B5EF4-FFF2-40B4-BE49-F238E27FC236}">
                <a16:creationId xmlns:a16="http://schemas.microsoft.com/office/drawing/2014/main" id="{916836ED-4423-7918-B5C4-165CEF6431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5128" name="Picture 8" descr="featured image">
            <a:extLst>
              <a:ext uri="{FF2B5EF4-FFF2-40B4-BE49-F238E27FC236}">
                <a16:creationId xmlns:a16="http://schemas.microsoft.com/office/drawing/2014/main" id="{7B1C3E74-8748-E3AD-0BB2-8B650D3FF9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054" y="1682409"/>
            <a:ext cx="3952120" cy="263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1C1B5E49-D714-8D9A-E17D-C7375AD65048}"/>
              </a:ext>
            </a:extLst>
          </p:cNvPr>
          <p:cNvSpPr txBox="1"/>
          <p:nvPr/>
        </p:nvSpPr>
        <p:spPr>
          <a:xfrm>
            <a:off x="622616" y="1001570"/>
            <a:ext cx="3601155" cy="379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err="1">
                <a:solidFill>
                  <a:srgbClr val="0070C0"/>
                </a:solidFill>
              </a:rPr>
              <a:t>Priuštivo</a:t>
            </a:r>
            <a:r>
              <a:rPr lang="hr-HR" dirty="0"/>
              <a:t> stanovanje…</a:t>
            </a:r>
          </a:p>
        </p:txBody>
      </p:sp>
      <p:pic>
        <p:nvPicPr>
          <p:cNvPr id="5134" name="Picture 14" descr="Križevci: Predstavljen plan održive urbane mobilnosti, grade se  biciklističke staze, uvode električna vozila javnog prijevoza...">
            <a:extLst>
              <a:ext uri="{FF2B5EF4-FFF2-40B4-BE49-F238E27FC236}">
                <a16:creationId xmlns:a16="http://schemas.microsoft.com/office/drawing/2014/main" id="{20E05327-5FAA-11EB-5DDE-B2AE979BC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730" y="3645932"/>
            <a:ext cx="3156004" cy="1767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Pješačka i biciklistička staza">
            <a:extLst>
              <a:ext uri="{FF2B5EF4-FFF2-40B4-BE49-F238E27FC236}">
                <a16:creationId xmlns:a16="http://schemas.microsoft.com/office/drawing/2014/main" id="{2D8FE6E6-748F-1430-C407-D387777FC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089" y="4047235"/>
            <a:ext cx="964755" cy="96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niOkvir 8">
            <a:extLst>
              <a:ext uri="{FF2B5EF4-FFF2-40B4-BE49-F238E27FC236}">
                <a16:creationId xmlns:a16="http://schemas.microsoft.com/office/drawing/2014/main" id="{A6D38281-B33E-03FF-8E82-54C8705B2D9A}"/>
              </a:ext>
            </a:extLst>
          </p:cNvPr>
          <p:cNvSpPr txBox="1"/>
          <p:nvPr/>
        </p:nvSpPr>
        <p:spPr>
          <a:xfrm>
            <a:off x="5452348" y="3027402"/>
            <a:ext cx="537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Pješačko-biciklističke staze </a:t>
            </a:r>
            <a:r>
              <a:rPr lang="hr-HR" dirty="0"/>
              <a:t>u prigradskim naseljima…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id="{ED0CAE70-5344-5B0D-DCD1-F2AE1A3DE7C6}"/>
              </a:ext>
            </a:extLst>
          </p:cNvPr>
          <p:cNvSpPr txBox="1"/>
          <p:nvPr/>
        </p:nvSpPr>
        <p:spPr>
          <a:xfrm>
            <a:off x="5385834" y="314785"/>
            <a:ext cx="4107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rgbClr val="0070C0"/>
                </a:solidFill>
              </a:rPr>
              <a:t>Komunalna i prometna </a:t>
            </a:r>
            <a:r>
              <a:rPr lang="hr-HR" dirty="0"/>
              <a:t>infrastruktura…</a:t>
            </a:r>
          </a:p>
        </p:txBody>
      </p:sp>
    </p:spTree>
    <p:extLst>
      <p:ext uri="{BB962C8B-B14F-4D97-AF65-F5344CB8AC3E}">
        <p14:creationId xmlns:p14="http://schemas.microsoft.com/office/powerpoint/2010/main" val="2693072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14C62262-18D2-8D51-096D-B9D8EFEECA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054464"/>
              </p:ext>
            </p:extLst>
          </p:nvPr>
        </p:nvGraphicFramePr>
        <p:xfrm>
          <a:off x="823800" y="1197831"/>
          <a:ext cx="7461784" cy="44251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62628" imgH="3771784" progId="Excel.Sheet.12">
                  <p:embed/>
                </p:oleObj>
              </mc:Choice>
              <mc:Fallback>
                <p:oleObj name="Worksheet" r:id="rId2" imgW="6362628" imgH="3771784" progId="Excel.Sheet.12">
                  <p:embed/>
                  <p:pic>
                    <p:nvPicPr>
                      <p:cNvPr id="2" name="Objekt 1">
                        <a:extLst>
                          <a:ext uri="{FF2B5EF4-FFF2-40B4-BE49-F238E27FC236}">
                            <a16:creationId xmlns:a16="http://schemas.microsoft.com/office/drawing/2014/main" id="{14C62262-18D2-8D51-096D-B9D8EFEECAC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3800" y="1197831"/>
                        <a:ext cx="7461784" cy="44251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F0DBB581-9000-EAA2-7335-0CE98A66E6B7}"/>
              </a:ext>
            </a:extLst>
          </p:cNvPr>
          <p:cNvSpPr txBox="1"/>
          <p:nvPr/>
        </p:nvSpPr>
        <p:spPr>
          <a:xfrm>
            <a:off x="758484" y="587829"/>
            <a:ext cx="7853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Planirana sredstva u Proračunu za 2026. godinu za neke od projekata:</a:t>
            </a:r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667EA9BE-E31F-3BE6-2B5D-D9B55EE6039D}"/>
              </a:ext>
            </a:extLst>
          </p:cNvPr>
          <p:cNvSpPr txBox="1"/>
          <p:nvPr/>
        </p:nvSpPr>
        <p:spPr>
          <a:xfrm>
            <a:off x="8951571" y="2118049"/>
            <a:ext cx="2416629" cy="2308324"/>
          </a:xfrm>
          <a:prstGeom prst="rect">
            <a:avLst/>
          </a:prstGeom>
          <a:gradFill>
            <a:gsLst>
              <a:gs pos="100000">
                <a:schemeClr val="bg1">
                  <a:lumMod val="8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lstStyle/>
          <a:p>
            <a:r>
              <a:rPr lang="hr-HR" dirty="0"/>
              <a:t>Pojedine investicije započinju s realizacijom u 2026. godini, a nastavljaju se u sljedećim godinama – planirane su u projekcijama za 2027. i 2028. godinu.</a:t>
            </a:r>
          </a:p>
        </p:txBody>
      </p:sp>
    </p:spTree>
    <p:extLst>
      <p:ext uri="{BB962C8B-B14F-4D97-AF65-F5344CB8AC3E}">
        <p14:creationId xmlns:p14="http://schemas.microsoft.com/office/powerpoint/2010/main" val="1405239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3B37F156-0CF3-50CE-EB18-7364BCC65688}"/>
              </a:ext>
            </a:extLst>
          </p:cNvPr>
          <p:cNvSpPr txBox="1"/>
          <p:nvPr/>
        </p:nvSpPr>
        <p:spPr>
          <a:xfrm>
            <a:off x="890778" y="513636"/>
            <a:ext cx="4119372" cy="4042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2250"/>
              </a:spcAft>
              <a:buNone/>
            </a:pPr>
            <a:r>
              <a:rPr lang="hr-HR" b="1" i="0" dirty="0">
                <a:effectLst/>
                <a:latin typeface="Source Sans Pro" panose="020B0503030403020204" pitchFamily="34" charset="0"/>
              </a:rPr>
              <a:t>Kontakti:</a:t>
            </a:r>
          </a:p>
          <a:p>
            <a:pPr algn="l">
              <a:spcAft>
                <a:spcPts val="2250"/>
              </a:spcAft>
              <a:buNone/>
            </a:pPr>
            <a:r>
              <a:rPr lang="hr-HR" b="1" i="0" dirty="0">
                <a:effectLst/>
                <a:latin typeface="Source Sans Pro" panose="020B0503030403020204" pitchFamily="34" charset="0"/>
              </a:rPr>
              <a:t>Grad Križevci</a:t>
            </a:r>
            <a:br>
              <a:rPr lang="hr-HR" b="0" i="0" dirty="0">
                <a:effectLst/>
                <a:latin typeface="Source Sans Pro" panose="020B0503030403020204" pitchFamily="34" charset="0"/>
              </a:rPr>
            </a:br>
            <a:r>
              <a:rPr lang="hr-HR" b="0" i="0" dirty="0">
                <a:effectLst/>
                <a:latin typeface="Source Sans Pro" panose="020B0503030403020204" pitchFamily="34" charset="0"/>
              </a:rPr>
              <a:t>I. </a:t>
            </a:r>
            <a:r>
              <a:rPr lang="hr-HR" b="0" i="0" dirty="0" err="1">
                <a:effectLst/>
                <a:latin typeface="Source Sans Pro" panose="020B0503030403020204" pitchFamily="34" charset="0"/>
              </a:rPr>
              <a:t>Zakmardija</a:t>
            </a:r>
            <a:r>
              <a:rPr lang="hr-HR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hr-HR" b="0" i="0" dirty="0" err="1">
                <a:effectLst/>
                <a:latin typeface="Source Sans Pro" panose="020B0503030403020204" pitchFamily="34" charset="0"/>
              </a:rPr>
              <a:t>Dijankovečkoga</a:t>
            </a:r>
            <a:r>
              <a:rPr lang="hr-HR" b="0" i="0" dirty="0">
                <a:effectLst/>
                <a:latin typeface="Source Sans Pro" panose="020B0503030403020204" pitchFamily="34" charset="0"/>
              </a:rPr>
              <a:t> 12</a:t>
            </a:r>
            <a:br>
              <a:rPr lang="hr-HR" b="0" i="0" dirty="0">
                <a:effectLst/>
                <a:latin typeface="Source Sans Pro" panose="020B0503030403020204" pitchFamily="34" charset="0"/>
              </a:rPr>
            </a:br>
            <a:r>
              <a:rPr lang="hr-HR" b="0" i="0" dirty="0">
                <a:effectLst/>
                <a:latin typeface="Source Sans Pro" panose="020B0503030403020204" pitchFamily="34" charset="0"/>
              </a:rPr>
              <a:t>48260 Križevci</a:t>
            </a:r>
          </a:p>
          <a:p>
            <a:pPr algn="l">
              <a:spcAft>
                <a:spcPts val="2250"/>
              </a:spcAft>
              <a:buNone/>
            </a:pPr>
            <a:r>
              <a:rPr lang="hr-HR" b="1" i="0" dirty="0">
                <a:effectLst/>
                <a:latin typeface="Source Sans Pro" panose="020B0503030403020204" pitchFamily="34" charset="0"/>
              </a:rPr>
              <a:t>Telefon </a:t>
            </a:r>
            <a:r>
              <a:rPr lang="hr-HR" b="0" i="0" dirty="0">
                <a:effectLst/>
                <a:latin typeface="Source Sans Pro" panose="020B0503030403020204" pitchFamily="34" charset="0"/>
              </a:rPr>
              <a:t>+385 48 681 411</a:t>
            </a:r>
          </a:p>
          <a:p>
            <a:pPr algn="l">
              <a:spcAft>
                <a:spcPts val="2250"/>
              </a:spcAft>
              <a:buNone/>
            </a:pPr>
            <a:r>
              <a:rPr lang="hr-HR" b="0" i="0" u="none" strike="noStrike" dirty="0">
                <a:effectLst/>
                <a:latin typeface="Source Sans Pro" panose="020B0503030403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pisarnica@krizevci.hr</a:t>
            </a:r>
            <a:endParaRPr lang="hr-HR" b="0" i="0" dirty="0">
              <a:effectLst/>
              <a:latin typeface="Source Sans Pro" panose="020B0503030403020204" pitchFamily="34" charset="0"/>
            </a:endParaRPr>
          </a:p>
          <a:p>
            <a:pPr algn="l">
              <a:buNone/>
            </a:pPr>
            <a:r>
              <a:rPr lang="hr-HR" b="1" i="0" dirty="0">
                <a:effectLst/>
                <a:latin typeface="Source Sans Pro" panose="020B0503030403020204" pitchFamily="34" charset="0"/>
              </a:rPr>
              <a:t>Uredovno vrijeme:</a:t>
            </a:r>
            <a:endParaRPr lang="hr-HR" b="0" i="0" dirty="0">
              <a:effectLst/>
              <a:latin typeface="Source Sans Pro" panose="020B0503030403020204" pitchFamily="34" charset="0"/>
            </a:endParaRPr>
          </a:p>
          <a:p>
            <a:pPr algn="l">
              <a:buNone/>
            </a:pPr>
            <a:r>
              <a:rPr lang="hr-HR" b="0" i="0" dirty="0">
                <a:effectLst/>
                <a:latin typeface="Source Sans Pro" panose="020B0503030403020204" pitchFamily="34" charset="0"/>
              </a:rPr>
              <a:t>ponedjeljak – petak od 8.00 do 16.00 sati</a:t>
            </a:r>
          </a:p>
          <a:p>
            <a:pPr algn="l">
              <a:spcAft>
                <a:spcPts val="2250"/>
              </a:spcAft>
              <a:buNone/>
            </a:pPr>
            <a:r>
              <a:rPr lang="hr-HR" b="0" i="0" dirty="0">
                <a:effectLst/>
                <a:latin typeface="Source Sans Pro" panose="020B0503030403020204" pitchFamily="34" charset="0"/>
              </a:rPr>
              <a:t>MB:02569663 OIB:35435239132</a:t>
            </a:r>
            <a:br>
              <a:rPr lang="hr-HR" b="0" i="0" dirty="0">
                <a:effectLst/>
                <a:latin typeface="Source Sans Pro" panose="020B0503030403020204" pitchFamily="34" charset="0"/>
              </a:rPr>
            </a:br>
            <a:r>
              <a:rPr lang="hr-HR" b="0" i="0" dirty="0">
                <a:effectLst/>
                <a:latin typeface="Source Sans Pro" panose="020B0503030403020204" pitchFamily="34" charset="0"/>
              </a:rPr>
              <a:t>IBAN: HR9024020061821400000</a:t>
            </a:r>
          </a:p>
        </p:txBody>
      </p:sp>
      <p:pic>
        <p:nvPicPr>
          <p:cNvPr id="1026" name="Picture 2" descr="gradprijateljdjece">
            <a:extLst>
              <a:ext uri="{FF2B5EF4-FFF2-40B4-BE49-F238E27FC236}">
                <a16:creationId xmlns:a16="http://schemas.microsoft.com/office/drawing/2014/main" id="{2C8DC2AF-ED02-8FAE-01FE-4E7CBEAF2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029" y="574480"/>
            <a:ext cx="2257145" cy="169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jboljigradovi">
            <a:extLst>
              <a:ext uri="{FF2B5EF4-FFF2-40B4-BE49-F238E27FC236}">
                <a16:creationId xmlns:a16="http://schemas.microsoft.com/office/drawing/2014/main" id="{08BDA2F8-E2DC-6279-0459-B44F48C99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8102"/>
            <a:ext cx="1992306" cy="188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vjetmladih">
            <a:extLst>
              <a:ext uri="{FF2B5EF4-FFF2-40B4-BE49-F238E27FC236}">
                <a16:creationId xmlns:a16="http://schemas.microsoft.com/office/drawing/2014/main" id="{03639B79-925E-D89C-1A84-C316CDA09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156" y="2345379"/>
            <a:ext cx="1992306" cy="199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radzamlade">
            <a:extLst>
              <a:ext uri="{FF2B5EF4-FFF2-40B4-BE49-F238E27FC236}">
                <a16:creationId xmlns:a16="http://schemas.microsoft.com/office/drawing/2014/main" id="{F95B0E57-4C95-72A9-2210-8571DFB5E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5173" y="1138139"/>
            <a:ext cx="2686049" cy="94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id="{4AB4CC99-1753-993E-8825-9D499DD7A310}"/>
              </a:ext>
            </a:extLst>
          </p:cNvPr>
          <p:cNvSpPr txBox="1"/>
          <p:nvPr/>
        </p:nvSpPr>
        <p:spPr>
          <a:xfrm>
            <a:off x="890778" y="4796531"/>
            <a:ext cx="10275684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hr-HR" b="1" dirty="0"/>
              <a:t>Cijeli Proračun za 2026. godinu možete vidjeti na poveznici:</a:t>
            </a:r>
          </a:p>
          <a:p>
            <a:r>
              <a:rPr lang="hr-HR" dirty="0">
                <a:solidFill>
                  <a:srgbClr val="0070C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https://krizevci.hr/wp-content/uploads/2025/12/Proracun-Grada-Krizevaca-za-2026.-godinu-i-projekcije-za-2027.-i-2028.-godinu.pdf</a:t>
            </a:r>
            <a:endParaRPr lang="hr-HR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id="{2C6DE603-9901-8EB4-AD93-B4BCE8FA42F2}"/>
              </a:ext>
            </a:extLst>
          </p:cNvPr>
          <p:cNvSpPr txBox="1"/>
          <p:nvPr/>
        </p:nvSpPr>
        <p:spPr>
          <a:xfrm>
            <a:off x="9249053" y="574480"/>
            <a:ext cx="1955074" cy="369332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txBody>
          <a:bodyPr wrap="square" rtlCol="0">
            <a:spAutoFit/>
          </a:bodyPr>
          <a:lstStyle/>
          <a:p>
            <a:r>
              <a:rPr lang="hr-HR" b="1" dirty="0">
                <a:solidFill>
                  <a:srgbClr val="0070C0"/>
                </a:solidFill>
                <a:latin typeface="Source Sans Pro" panose="020B0503030403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www.krizevci.hr</a:t>
            </a: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655749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7B55E-98A3-F0A1-DEE5-A58B83B16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5AED9E1-F8F7-7243-7316-FC9F04DE528E}"/>
              </a:ext>
            </a:extLst>
          </p:cNvPr>
          <p:cNvSpPr txBox="1"/>
          <p:nvPr/>
        </p:nvSpPr>
        <p:spPr>
          <a:xfrm>
            <a:off x="1048511" y="566678"/>
            <a:ext cx="70477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r-HR" b="1" dirty="0"/>
              <a:t>ŠTO JE PRORAČUN?</a:t>
            </a:r>
            <a:endParaRPr lang="en-US" b="1" dirty="0"/>
          </a:p>
          <a:p>
            <a:pPr algn="just"/>
            <a:endParaRPr lang="hr-HR" dirty="0"/>
          </a:p>
          <a:p>
            <a:r>
              <a:rPr lang="hr-HR" dirty="0"/>
              <a:t>Proračun jedinice lokalne i područne (regionalne) samouprave je akt kojim se procjenjuju </a:t>
            </a:r>
            <a:r>
              <a:rPr lang="hr-HR" b="1" dirty="0"/>
              <a:t>prihodi i primici</a:t>
            </a:r>
            <a:r>
              <a:rPr lang="hr-HR" dirty="0"/>
              <a:t>, te utvrđuju </a:t>
            </a:r>
            <a:r>
              <a:rPr lang="hr-HR" b="1" dirty="0"/>
              <a:t>rashodi i izdaci </a:t>
            </a:r>
            <a:r>
              <a:rPr lang="hr-HR" dirty="0"/>
              <a:t>jedinice lokalne i područne (regionalne) samouprave </a:t>
            </a:r>
            <a:r>
              <a:rPr lang="hr-HR" b="1" dirty="0"/>
              <a:t>za jednu godinu</a:t>
            </a:r>
            <a:r>
              <a:rPr lang="hr-HR" dirty="0"/>
              <a:t>, u skladu sa zakonom i odlukom donesenom na temelju zakona, a donosi ga njezino </a:t>
            </a:r>
            <a:r>
              <a:rPr lang="hr-HR" b="1" dirty="0"/>
              <a:t>predstavničko tijelo.</a:t>
            </a:r>
          </a:p>
          <a:p>
            <a:endParaRPr lang="hr-HR" dirty="0"/>
          </a:p>
          <a:p>
            <a:r>
              <a:rPr lang="hr-HR" dirty="0"/>
              <a:t>Proračun jedinica lokalne i područne (regionalne) samouprave sastoji se od plana za proračunsku godinu i projekcija za sljedeće dvije godine. </a:t>
            </a:r>
          </a:p>
        </p:txBody>
      </p:sp>
      <p:sp>
        <p:nvSpPr>
          <p:cNvPr id="2" name="TekstniOkvir 1">
            <a:extLst>
              <a:ext uri="{FF2B5EF4-FFF2-40B4-BE49-F238E27FC236}">
                <a16:creationId xmlns:a16="http://schemas.microsoft.com/office/drawing/2014/main" id="{97AB88AE-B496-48E2-D5B7-E614B904B268}"/>
              </a:ext>
            </a:extLst>
          </p:cNvPr>
          <p:cNvSpPr txBox="1"/>
          <p:nvPr/>
        </p:nvSpPr>
        <p:spPr>
          <a:xfrm>
            <a:off x="1048511" y="3947152"/>
            <a:ext cx="9738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Proračunska godina </a:t>
            </a:r>
            <a:r>
              <a:rPr lang="pl-PL" dirty="0"/>
              <a:t>poklapa se s kalendarskom i traje </a:t>
            </a:r>
            <a:r>
              <a:rPr lang="pl-PL" b="1" dirty="0"/>
              <a:t>od 1. siječnja do 31. prosinca.</a:t>
            </a:r>
          </a:p>
          <a:p>
            <a:endParaRPr lang="hr-HR" b="1" dirty="0"/>
          </a:p>
          <a:p>
            <a:r>
              <a:rPr lang="hr-HR" dirty="0"/>
              <a:t>Proračun JLS sastoji se od </a:t>
            </a:r>
            <a:r>
              <a:rPr lang="hr-HR" b="1" dirty="0"/>
              <a:t>općeg dijela, posebnog dijela i obrazloženja proračuna</a:t>
            </a:r>
            <a:r>
              <a:rPr lang="hr-HR" dirty="0"/>
              <a:t>.</a:t>
            </a:r>
          </a:p>
          <a:p>
            <a:endParaRPr lang="hr-HR" dirty="0"/>
          </a:p>
        </p:txBody>
      </p:sp>
      <p:pic>
        <p:nvPicPr>
          <p:cNvPr id="2050" name="Picture 2" descr="Vodič slika 9">
            <a:extLst>
              <a:ext uri="{FF2B5EF4-FFF2-40B4-BE49-F238E27FC236}">
                <a16:creationId xmlns:a16="http://schemas.microsoft.com/office/drawing/2014/main" id="{3F09F126-E37E-5FF4-2A8B-08AB605E9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962" y="1226995"/>
            <a:ext cx="3305648" cy="2202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6162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id="{F7557F9E-0E27-1409-C76F-61B5778312C0}"/>
              </a:ext>
            </a:extLst>
          </p:cNvPr>
          <p:cNvSpPr txBox="1"/>
          <p:nvPr/>
        </p:nvSpPr>
        <p:spPr>
          <a:xfrm>
            <a:off x="798738" y="708418"/>
            <a:ext cx="3599526" cy="2862322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</p:spPr>
        <p:txBody>
          <a:bodyPr wrap="square">
            <a:spAutoFit/>
          </a:bodyPr>
          <a:lstStyle/>
          <a:p>
            <a:pPr lvl="0"/>
            <a:r>
              <a:rPr lang="hr-HR" b="1" dirty="0"/>
              <a:t>TKO SU KORISNICI PRORAČUNA?</a:t>
            </a:r>
            <a:endParaRPr lang="en-US" b="1" dirty="0"/>
          </a:p>
          <a:p>
            <a:pPr algn="just"/>
            <a:endParaRPr lang="hr-HR" dirty="0"/>
          </a:p>
          <a:p>
            <a:r>
              <a:rPr lang="hr-HR" dirty="0"/>
              <a:t>Prema Zakonu o proračunu, proračunski korisnici su državna tijela, ustanove, vijeća manjinske samouprave, proračunski fondovi i mjesna samouprava čiji se rashodi za zaposlene i/ili materijalni rashodi osiguravaju u proračunu. </a:t>
            </a:r>
          </a:p>
        </p:txBody>
      </p:sp>
      <p:graphicFrame>
        <p:nvGraphicFramePr>
          <p:cNvPr id="11" name="TekstniOkvir 7">
            <a:extLst>
              <a:ext uri="{FF2B5EF4-FFF2-40B4-BE49-F238E27FC236}">
                <a16:creationId xmlns:a16="http://schemas.microsoft.com/office/drawing/2014/main" id="{1A0F72EF-19EB-D51A-918B-50A912AED6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247874"/>
              </p:ext>
            </p:extLst>
          </p:nvPr>
        </p:nvGraphicFramePr>
        <p:xfrm>
          <a:off x="4964129" y="2139579"/>
          <a:ext cx="6729984" cy="36612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kstniOkvir 8">
            <a:extLst>
              <a:ext uri="{FF2B5EF4-FFF2-40B4-BE49-F238E27FC236}">
                <a16:creationId xmlns:a16="http://schemas.microsoft.com/office/drawing/2014/main" id="{444F5B14-B68D-1272-1B30-78F1A5400C19}"/>
              </a:ext>
            </a:extLst>
          </p:cNvPr>
          <p:cNvSpPr txBox="1"/>
          <p:nvPr/>
        </p:nvSpPr>
        <p:spPr>
          <a:xfrm>
            <a:off x="4964129" y="722229"/>
            <a:ext cx="6729984" cy="923330"/>
          </a:xfrm>
          <a:prstGeom prst="rect">
            <a:avLst/>
          </a:prstGeom>
          <a:gradFill>
            <a:gsLst>
              <a:gs pos="0">
                <a:schemeClr val="bg2">
                  <a:tint val="94000"/>
                  <a:satMod val="80000"/>
                  <a:lumMod val="106000"/>
                </a:schemeClr>
              </a:gs>
              <a:gs pos="100000">
                <a:schemeClr val="bg2">
                  <a:shade val="80000"/>
                </a:schemeClr>
              </a:gs>
            </a:gsLst>
            <a:path path="circle">
              <a:fillToRect l="43000" r="43000" b="100000"/>
            </a:path>
          </a:gradFill>
        </p:spPr>
        <p:txBody>
          <a:bodyPr wrap="square" rtlCol="0">
            <a:spAutoFit/>
          </a:bodyPr>
          <a:lstStyle/>
          <a:p>
            <a:r>
              <a:rPr lang="hr-HR" dirty="0"/>
              <a:t>Proračunski korisnici Grada Križevaca su ustanove kojima je Grad osnivač i u kojima Grad ima osnivačka prava, a čiji se rashodi za zaposlene i/ili materijalni rashodi osiguravaju u Proračunu.</a:t>
            </a:r>
          </a:p>
        </p:txBody>
      </p:sp>
      <p:pic>
        <p:nvPicPr>
          <p:cNvPr id="2" name="Grafika 1" descr="A molecule">
            <a:extLst>
              <a:ext uri="{FF2B5EF4-FFF2-40B4-BE49-F238E27FC236}">
                <a16:creationId xmlns:a16="http://schemas.microsoft.com/office/drawing/2014/main" id="{64AF70D7-F9B3-0DDA-B35C-15332F44827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6814" y="2950463"/>
            <a:ext cx="3726561" cy="372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49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CC8AA371-2AF9-7B42-4716-7942ED866163}"/>
              </a:ext>
            </a:extLst>
          </p:cNvPr>
          <p:cNvSpPr txBox="1"/>
          <p:nvPr/>
        </p:nvSpPr>
        <p:spPr>
          <a:xfrm>
            <a:off x="550718" y="655266"/>
            <a:ext cx="676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ZAKONSKA STRUKTURA PRORAČUNA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9DD5CB71-0A6A-2C2F-47D5-2613BCE7785E}"/>
              </a:ext>
            </a:extLst>
          </p:cNvPr>
          <p:cNvSpPr txBox="1"/>
          <p:nvPr/>
        </p:nvSpPr>
        <p:spPr>
          <a:xfrm>
            <a:off x="550718" y="1479839"/>
            <a:ext cx="901930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hr-HR" b="1" dirty="0"/>
              <a:t>OPĆI DIO PRORAČUNA</a:t>
            </a:r>
          </a:p>
          <a:p>
            <a:pPr marL="800100" lvl="1" indent="-342900">
              <a:buAutoNum type="arabicPeriod"/>
            </a:pPr>
            <a:r>
              <a:rPr lang="hr-HR" dirty="0"/>
              <a:t>Sažetak Računa prihoda i rashoda</a:t>
            </a:r>
          </a:p>
          <a:p>
            <a:pPr marL="800100" lvl="1" indent="-342900">
              <a:buAutoNum type="arabicPeriod"/>
            </a:pPr>
            <a:r>
              <a:rPr lang="hr-HR" dirty="0"/>
              <a:t>Sažetak Računa financiranja</a:t>
            </a:r>
          </a:p>
          <a:p>
            <a:pPr marL="800100" lvl="1" indent="-342900">
              <a:buAutoNum type="arabicPeriod"/>
            </a:pPr>
            <a:r>
              <a:rPr lang="hr-HR" dirty="0"/>
              <a:t>Račun prihoda i rashoda</a:t>
            </a:r>
          </a:p>
          <a:p>
            <a:pPr marL="800100" lvl="1" indent="-342900">
              <a:buAutoNum type="arabicPeriod"/>
            </a:pPr>
            <a:r>
              <a:rPr lang="hr-HR" dirty="0"/>
              <a:t>Račun financiranja</a:t>
            </a:r>
          </a:p>
          <a:p>
            <a:pPr marL="800100" lvl="1" indent="-342900">
              <a:buAutoNum type="arabicPeriod"/>
            </a:pPr>
            <a:r>
              <a:rPr lang="hr-HR" dirty="0"/>
              <a:t>Preneseni višak ili preneseni manjak</a:t>
            </a:r>
          </a:p>
          <a:p>
            <a:pPr marL="800100" lvl="1" indent="-342900">
              <a:buAutoNum type="arabicPeriod"/>
            </a:pPr>
            <a:r>
              <a:rPr lang="hr-HR" dirty="0"/>
              <a:t>Višegodišnji plan uravnoteženja</a:t>
            </a:r>
          </a:p>
          <a:p>
            <a:pPr lvl="1"/>
            <a:endParaRPr lang="hr-HR" dirty="0"/>
          </a:p>
          <a:p>
            <a:pPr marL="342900" indent="-342900">
              <a:buAutoNum type="arabicPeriod"/>
            </a:pPr>
            <a:r>
              <a:rPr lang="hr-HR" b="1" dirty="0"/>
              <a:t>POSEBNI DIO PRORAČUNA </a:t>
            </a:r>
          </a:p>
          <a:p>
            <a:pPr marL="800100" lvl="1" indent="-342900">
              <a:buAutoNum type="arabicPeriod"/>
            </a:pPr>
            <a:r>
              <a:rPr lang="hr-HR" dirty="0"/>
              <a:t>Plan rashoda i izdataka Grada i njegovih proračunskih korisnika</a:t>
            </a:r>
          </a:p>
          <a:p>
            <a:pPr marL="800100" lvl="1" indent="-342900">
              <a:buAutoNum type="arabicPeriod"/>
            </a:pPr>
            <a:endParaRPr lang="hr-HR" b="1" dirty="0"/>
          </a:p>
          <a:p>
            <a:pPr marL="342900" indent="-342900">
              <a:buAutoNum type="arabicPeriod"/>
            </a:pPr>
            <a:r>
              <a:rPr lang="hr-HR" b="1" dirty="0"/>
              <a:t>OBRAZLOŽENJE</a:t>
            </a:r>
          </a:p>
          <a:p>
            <a:pPr marL="800100" lvl="1" indent="-342900">
              <a:buAutoNum type="arabicPeriod"/>
            </a:pPr>
            <a:r>
              <a:rPr lang="hr-HR" dirty="0"/>
              <a:t>Obrazloženje općeg dijela proračuna</a:t>
            </a:r>
          </a:p>
          <a:p>
            <a:pPr marL="800100" lvl="1" indent="-342900">
              <a:buAutoNum type="arabicPeriod"/>
            </a:pPr>
            <a:r>
              <a:rPr lang="hr-HR" dirty="0"/>
              <a:t>Obrazloženje posebnog dijela proračuna</a:t>
            </a:r>
          </a:p>
        </p:txBody>
      </p:sp>
      <p:pic>
        <p:nvPicPr>
          <p:cNvPr id="6" name="Grafika 5" descr="An open book">
            <a:extLst>
              <a:ext uri="{FF2B5EF4-FFF2-40B4-BE49-F238E27FC236}">
                <a16:creationId xmlns:a16="http://schemas.microsoft.com/office/drawing/2014/main" id="{E736A81C-2D7A-8E26-31DC-FD6CFB9933D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847028" y="200025"/>
            <a:ext cx="2794254" cy="279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44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75000">
              <a:srgbClr val="D3CFCB"/>
            </a:gs>
            <a:gs pos="50000">
              <a:srgbClr val="DBD8D4"/>
            </a:gs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6CB9F-6CF6-1281-766E-9836E2C8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niOkvir 1">
            <a:extLst>
              <a:ext uri="{FF2B5EF4-FFF2-40B4-BE49-F238E27FC236}">
                <a16:creationId xmlns:a16="http://schemas.microsoft.com/office/drawing/2014/main" id="{3D128113-E020-CCC0-B259-6FAF5A01F64D}"/>
              </a:ext>
            </a:extLst>
          </p:cNvPr>
          <p:cNvSpPr txBox="1"/>
          <p:nvPr/>
        </p:nvSpPr>
        <p:spPr>
          <a:xfrm>
            <a:off x="518821" y="467591"/>
            <a:ext cx="6764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PRORAČUNSKA NAČELA</a:t>
            </a:r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AC27CB48-2C08-4218-6A0B-A7A0A45CBB27}"/>
              </a:ext>
            </a:extLst>
          </p:cNvPr>
          <p:cNvSpPr txBox="1"/>
          <p:nvPr/>
        </p:nvSpPr>
        <p:spPr>
          <a:xfrm>
            <a:off x="1520988" y="1305341"/>
            <a:ext cx="63285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Proračun se donosi i izvršava u skladu s načelima:</a:t>
            </a:r>
          </a:p>
          <a:p>
            <a:endParaRPr lang="hr-HR" b="1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jedinstva i točnosti proračuna,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jedne godine,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uravnoteženosti,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obračunske jedinice,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univerzalnosti,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specifikacije,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dobrog financijskog upravljanja,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hr-HR" dirty="0"/>
              <a:t>transparentnosti.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hr-HR" b="1" dirty="0"/>
          </a:p>
        </p:txBody>
      </p:sp>
      <p:pic>
        <p:nvPicPr>
          <p:cNvPr id="9" name="Grafika 8" descr="A stack of books">
            <a:extLst>
              <a:ext uri="{FF2B5EF4-FFF2-40B4-BE49-F238E27FC236}">
                <a16:creationId xmlns:a16="http://schemas.microsoft.com/office/drawing/2014/main" id="{A267D446-FE90-F21B-4A36-7B011D71D2C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849534" y="1986682"/>
            <a:ext cx="3996233" cy="399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48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jagram 1">
            <a:extLst>
              <a:ext uri="{FF2B5EF4-FFF2-40B4-BE49-F238E27FC236}">
                <a16:creationId xmlns:a16="http://schemas.microsoft.com/office/drawing/2014/main" id="{21CF7267-8311-D0C9-E92B-F3AF7B940D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0561010"/>
              </p:ext>
            </p:extLst>
          </p:nvPr>
        </p:nvGraphicFramePr>
        <p:xfrm>
          <a:off x="1024636" y="1275588"/>
          <a:ext cx="10332720" cy="4050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id="{6340736F-C16B-1A1D-07C5-0B02E4101139}"/>
              </a:ext>
            </a:extLst>
          </p:cNvPr>
          <p:cNvSpPr txBox="1"/>
          <p:nvPr/>
        </p:nvSpPr>
        <p:spPr>
          <a:xfrm>
            <a:off x="421963" y="488418"/>
            <a:ext cx="6526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dirty="0"/>
              <a:t>PROCES DONOŠENJA PRORAČUNA</a:t>
            </a:r>
          </a:p>
        </p:txBody>
      </p:sp>
      <p:sp>
        <p:nvSpPr>
          <p:cNvPr id="4" name="Strelica: desno 3">
            <a:extLst>
              <a:ext uri="{FF2B5EF4-FFF2-40B4-BE49-F238E27FC236}">
                <a16:creationId xmlns:a16="http://schemas.microsoft.com/office/drawing/2014/main" id="{03478E57-F3DF-2A46-4BC2-675C1EFC3FB4}"/>
              </a:ext>
            </a:extLst>
          </p:cNvPr>
          <p:cNvSpPr/>
          <p:nvPr/>
        </p:nvSpPr>
        <p:spPr>
          <a:xfrm>
            <a:off x="2986792" y="1531620"/>
            <a:ext cx="274320" cy="33832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5" name="Strelica: desno 4">
            <a:extLst>
              <a:ext uri="{FF2B5EF4-FFF2-40B4-BE49-F238E27FC236}">
                <a16:creationId xmlns:a16="http://schemas.microsoft.com/office/drawing/2014/main" id="{A20D6E8F-78F4-5BA7-3840-D9D27BF3D241}"/>
              </a:ext>
            </a:extLst>
          </p:cNvPr>
          <p:cNvSpPr/>
          <p:nvPr/>
        </p:nvSpPr>
        <p:spPr>
          <a:xfrm>
            <a:off x="5041652" y="1531620"/>
            <a:ext cx="274320" cy="33832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Strelica: desno 5">
            <a:extLst>
              <a:ext uri="{FF2B5EF4-FFF2-40B4-BE49-F238E27FC236}">
                <a16:creationId xmlns:a16="http://schemas.microsoft.com/office/drawing/2014/main" id="{6DA3D454-BAE2-18B9-D463-BF077B287104}"/>
              </a:ext>
            </a:extLst>
          </p:cNvPr>
          <p:cNvSpPr/>
          <p:nvPr/>
        </p:nvSpPr>
        <p:spPr>
          <a:xfrm>
            <a:off x="7085974" y="1559052"/>
            <a:ext cx="274320" cy="33832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Strelica: desno 6">
            <a:extLst>
              <a:ext uri="{FF2B5EF4-FFF2-40B4-BE49-F238E27FC236}">
                <a16:creationId xmlns:a16="http://schemas.microsoft.com/office/drawing/2014/main" id="{8A24526C-D94C-740E-7E97-2612BF5A643A}"/>
              </a:ext>
            </a:extLst>
          </p:cNvPr>
          <p:cNvSpPr/>
          <p:nvPr/>
        </p:nvSpPr>
        <p:spPr>
          <a:xfrm>
            <a:off x="9130296" y="1559052"/>
            <a:ext cx="274320" cy="33832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TekstniOkvir 7">
            <a:extLst>
              <a:ext uri="{FF2B5EF4-FFF2-40B4-BE49-F238E27FC236}">
                <a16:creationId xmlns:a16="http://schemas.microsoft.com/office/drawing/2014/main" id="{0659A5E1-D611-D12E-CE48-D07001A5C3FD}"/>
              </a:ext>
            </a:extLst>
          </p:cNvPr>
          <p:cNvSpPr txBox="1"/>
          <p:nvPr/>
        </p:nvSpPr>
        <p:spPr>
          <a:xfrm>
            <a:off x="558150" y="5559552"/>
            <a:ext cx="9301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Proračun se objavljuje u Službenom vjesniku i na mrežnim stranicama Grada </a:t>
            </a:r>
            <a:r>
              <a:rPr lang="hr-HR" dirty="0">
                <a:hlinkClick r:id="rId7"/>
              </a:rPr>
              <a:t>www.krizevci.hr</a:t>
            </a:r>
            <a:r>
              <a:rPr lang="hr-H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40500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64EDADD-9D28-0B19-CAEF-CEF7F3335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err="1"/>
              <a:t>ProRAčun</a:t>
            </a:r>
            <a:r>
              <a:rPr lang="hr-HR" dirty="0"/>
              <a:t> grada </a:t>
            </a:r>
            <a:r>
              <a:rPr lang="hr-HR" dirty="0" err="1"/>
              <a:t>križevaca</a:t>
            </a:r>
            <a:r>
              <a:rPr lang="hr-HR" dirty="0"/>
              <a:t> </a:t>
            </a:r>
            <a:br>
              <a:rPr lang="hr-HR" dirty="0"/>
            </a:br>
            <a:r>
              <a:rPr lang="hr-HR" dirty="0"/>
              <a:t>za 2026. godinu </a:t>
            </a:r>
            <a:r>
              <a:rPr lang="hr-HR" dirty="0">
                <a:solidFill>
                  <a:srgbClr val="0070C0"/>
                </a:solidFill>
              </a:rPr>
              <a:t>U BROJKAMA…</a:t>
            </a:r>
            <a:endParaRPr lang="hr-HR" dirty="0"/>
          </a:p>
        </p:txBody>
      </p:sp>
      <p:pic>
        <p:nvPicPr>
          <p:cNvPr id="1026" name="Picture 2" descr="Ministarstvo pravosuđa i uprave Republike Hrvatske - Trošenje sredstava iz  proračuna">
            <a:extLst>
              <a:ext uri="{FF2B5EF4-FFF2-40B4-BE49-F238E27FC236}">
                <a16:creationId xmlns:a16="http://schemas.microsoft.com/office/drawing/2014/main" id="{71CC5205-1067-CD1C-F200-9B2E1282B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24" y="494895"/>
            <a:ext cx="3002853" cy="168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lenković: Državni proračun za 2026. 'otporan, održiv, socijalan, realan' -  Portal Hrvatskoga kulturnog vijeća">
            <a:extLst>
              <a:ext uri="{FF2B5EF4-FFF2-40B4-BE49-F238E27FC236}">
                <a16:creationId xmlns:a16="http://schemas.microsoft.com/office/drawing/2014/main" id="{BD406E0C-21DD-3857-4DCD-5EDAC9DE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239" y="4419600"/>
            <a:ext cx="2139873" cy="142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3384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ica 3">
            <a:extLst>
              <a:ext uri="{FF2B5EF4-FFF2-40B4-BE49-F238E27FC236}">
                <a16:creationId xmlns:a16="http://schemas.microsoft.com/office/drawing/2014/main" id="{01D508AB-989D-4BDC-5F24-8B0588A144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7321203"/>
              </p:ext>
            </p:extLst>
          </p:nvPr>
        </p:nvGraphicFramePr>
        <p:xfrm>
          <a:off x="697768" y="464596"/>
          <a:ext cx="5043813" cy="2764174"/>
        </p:xfrm>
        <a:graphic>
          <a:graphicData uri="http://schemas.openxmlformats.org/drawingml/2006/table">
            <a:tbl>
              <a:tblPr/>
              <a:tblGrid>
                <a:gridCol w="3549823">
                  <a:extLst>
                    <a:ext uri="{9D8B030D-6E8A-4147-A177-3AD203B41FA5}">
                      <a16:colId xmlns:a16="http://schemas.microsoft.com/office/drawing/2014/main" val="486469901"/>
                    </a:ext>
                  </a:extLst>
                </a:gridCol>
                <a:gridCol w="932148">
                  <a:extLst>
                    <a:ext uri="{9D8B030D-6E8A-4147-A177-3AD203B41FA5}">
                      <a16:colId xmlns:a16="http://schemas.microsoft.com/office/drawing/2014/main" val="388466243"/>
                    </a:ext>
                  </a:extLst>
                </a:gridCol>
                <a:gridCol w="561842">
                  <a:extLst>
                    <a:ext uri="{9D8B030D-6E8A-4147-A177-3AD203B41FA5}">
                      <a16:colId xmlns:a16="http://schemas.microsoft.com/office/drawing/2014/main" val="4222454360"/>
                    </a:ext>
                  </a:extLst>
                </a:gridCol>
              </a:tblGrid>
              <a:tr h="290371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pt-B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P R I H O D I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hr-H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Iznos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hr-HR" sz="14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9824547"/>
                  </a:ext>
                </a:extLst>
              </a:tr>
              <a:tr h="23707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Prihodi od poreza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14.521.910,00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33,42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8195584"/>
                  </a:ext>
                </a:extLst>
              </a:tr>
              <a:tr h="215089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Pomoći iz inozemstva i od subjekata unutar općeg proračuna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23.781.901,00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54,73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2218811"/>
                  </a:ext>
                </a:extLst>
              </a:tr>
              <a:tr h="215089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Prihodi od imovine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450.750,00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853139"/>
                  </a:ext>
                </a:extLst>
              </a:tr>
              <a:tr h="36565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Prihodi od upravnih i administrativnih pristojbi, pristojbi po posebnim propisima i naknada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1.921.350,00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052134"/>
                  </a:ext>
                </a:extLst>
              </a:tr>
              <a:tr h="36565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Prihodi od prodaje proizvoda i robe te pruženih usluga, prihodi od donacija te povrati po protestiranim jamstvima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357.810,00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0,82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7569932"/>
                  </a:ext>
                </a:extLst>
              </a:tr>
              <a:tr h="215089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Kazne, upravne mjere i ostali prihodi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147.170,00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9740329"/>
                  </a:ext>
                </a:extLst>
              </a:tr>
              <a:tr h="215089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Prihodi od prodaje </a:t>
                      </a:r>
                      <a:r>
                        <a:rPr lang="hr-HR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neproizvedene</a:t>
                      </a: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dugotrajne imovine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242.000,00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0,56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8405245"/>
                  </a:ext>
                </a:extLst>
              </a:tr>
              <a:tr h="204334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pl-PL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Prihodi od prodaje proizvedene dugotrajne imovine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33.900,00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0,08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9523694"/>
                  </a:ext>
                </a:extLst>
              </a:tr>
              <a:tr h="225651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Primici od zaduživanja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2.000.000,00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4,60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6853168"/>
                  </a:ext>
                </a:extLst>
              </a:tr>
              <a:tr h="215089">
                <a:tc>
                  <a:txBody>
                    <a:bodyPr/>
                    <a:lstStyle/>
                    <a:p>
                      <a:pPr algn="l" rtl="0" fontAlgn="t">
                        <a:buNone/>
                      </a:pPr>
                      <a:r>
                        <a:rPr lang="hr-HR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Ukupno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43.456.791,00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>
                        <a:buNone/>
                      </a:pPr>
                      <a:r>
                        <a:rPr lang="hr-HR" sz="1100" b="1" i="0" u="none" strike="noStrike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100,00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3737037"/>
                  </a:ext>
                </a:extLst>
              </a:tr>
            </a:tbl>
          </a:graphicData>
        </a:graphic>
      </p:graphicFrame>
      <p:pic>
        <p:nvPicPr>
          <p:cNvPr id="5" name="Slika 4">
            <a:extLst>
              <a:ext uri="{FF2B5EF4-FFF2-40B4-BE49-F238E27FC236}">
                <a16:creationId xmlns:a16="http://schemas.microsoft.com/office/drawing/2014/main" id="{AD3CE34C-3C63-36E2-FE9B-8B3E65249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472" y="464596"/>
            <a:ext cx="5163760" cy="52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50440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0</TotalTime>
  <Words>1088</Words>
  <Application>Microsoft Office PowerPoint</Application>
  <PresentationFormat>Široki zaslon</PresentationFormat>
  <Paragraphs>207</Paragraphs>
  <Slides>25</Slides>
  <Notes>0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3" baseType="lpstr">
      <vt:lpstr>Aptos</vt:lpstr>
      <vt:lpstr>Arial</vt:lpstr>
      <vt:lpstr>Calibri</vt:lpstr>
      <vt:lpstr>Gill Sans MT</vt:lpstr>
      <vt:lpstr>Source Sans Pro</vt:lpstr>
      <vt:lpstr>Wingdings</vt:lpstr>
      <vt:lpstr>Galerija</vt:lpstr>
      <vt:lpstr>Worksheet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ProRAčun grada križevaca  za 2026. godinu U BROJKAMA…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Najznačajniji projekti …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Darko Masnec</dc:creator>
  <cp:lastModifiedBy>Miluška Škrlec</cp:lastModifiedBy>
  <cp:revision>7</cp:revision>
  <cp:lastPrinted>2025-12-05T12:15:25Z</cp:lastPrinted>
  <dcterms:created xsi:type="dcterms:W3CDTF">2025-12-05T11:24:57Z</dcterms:created>
  <dcterms:modified xsi:type="dcterms:W3CDTF">2026-04-27T12:37:01Z</dcterms:modified>
</cp:coreProperties>
</file>